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18"/>
  </p:notesMasterIdLst>
  <p:sldIdLst>
    <p:sldId id="374" r:id="rId6"/>
    <p:sldId id="379" r:id="rId7"/>
    <p:sldId id="382" r:id="rId8"/>
    <p:sldId id="383" r:id="rId9"/>
    <p:sldId id="384" r:id="rId10"/>
    <p:sldId id="385" r:id="rId11"/>
    <p:sldId id="386" r:id="rId12"/>
    <p:sldId id="387" r:id="rId13"/>
    <p:sldId id="388" r:id="rId14"/>
    <p:sldId id="389" r:id="rId15"/>
    <p:sldId id="390" r:id="rId16"/>
    <p:sldId id="391" r:id="rId17"/>
  </p:sldIdLst>
  <p:sldSz cx="9144000" cy="5143500" type="screen16x9"/>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68B3"/>
    <a:srgbClr val="F8991D"/>
    <a:srgbClr val="FFFFFF"/>
    <a:srgbClr val="000000"/>
    <a:srgbClr val="E6E6E6"/>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53" autoAdjust="0"/>
    <p:restoredTop sz="92079" autoAdjust="0"/>
  </p:normalViewPr>
  <p:slideViewPr>
    <p:cSldViewPr>
      <p:cViewPr varScale="1">
        <p:scale>
          <a:sx n="109" d="100"/>
          <a:sy n="109" d="100"/>
        </p:scale>
        <p:origin x="666" y="10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0" d="100"/>
          <a:sy n="80" d="100"/>
        </p:scale>
        <p:origin x="-2262"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ic Gorayeb" userId="ae56de60-e16d-4261-bfdf-364bfdf34aaa" providerId="ADAL" clId="{73DF9FEC-68D1-44D3-BD2A-3A4B1C7275FE}"/>
    <pc:docChg chg="undo redo custSel mod addSld delSld modSld">
      <pc:chgData name="Janic Gorayeb" userId="ae56de60-e16d-4261-bfdf-364bfdf34aaa" providerId="ADAL" clId="{73DF9FEC-68D1-44D3-BD2A-3A4B1C7275FE}" dt="2020-11-04T21:58:06.026" v="2010" actId="20577"/>
      <pc:docMkLst>
        <pc:docMk/>
      </pc:docMkLst>
      <pc:sldChg chg="modSp mod">
        <pc:chgData name="Janic Gorayeb" userId="ae56de60-e16d-4261-bfdf-364bfdf34aaa" providerId="ADAL" clId="{73DF9FEC-68D1-44D3-BD2A-3A4B1C7275FE}" dt="2020-11-04T21:36:50.772" v="752" actId="20577"/>
        <pc:sldMkLst>
          <pc:docMk/>
          <pc:sldMk cId="2892132200" sldId="379"/>
        </pc:sldMkLst>
        <pc:spChg chg="mod">
          <ac:chgData name="Janic Gorayeb" userId="ae56de60-e16d-4261-bfdf-364bfdf34aaa" providerId="ADAL" clId="{73DF9FEC-68D1-44D3-BD2A-3A4B1C7275FE}" dt="2020-11-04T21:36:50.772" v="752" actId="20577"/>
          <ac:spMkLst>
            <pc:docMk/>
            <pc:sldMk cId="2892132200" sldId="379"/>
            <ac:spMk id="5" creationId="{00000000-0000-0000-0000-000000000000}"/>
          </ac:spMkLst>
        </pc:spChg>
      </pc:sldChg>
      <pc:sldChg chg="modSp del mod">
        <pc:chgData name="Janic Gorayeb" userId="ae56de60-e16d-4261-bfdf-364bfdf34aaa" providerId="ADAL" clId="{73DF9FEC-68D1-44D3-BD2A-3A4B1C7275FE}" dt="2020-11-04T21:37:30.830" v="771" actId="2696"/>
        <pc:sldMkLst>
          <pc:docMk/>
          <pc:sldMk cId="205381752" sldId="381"/>
        </pc:sldMkLst>
        <pc:spChg chg="mod">
          <ac:chgData name="Janic Gorayeb" userId="ae56de60-e16d-4261-bfdf-364bfdf34aaa" providerId="ADAL" clId="{73DF9FEC-68D1-44D3-BD2A-3A4B1C7275FE}" dt="2020-11-04T21:37:15.157" v="770" actId="20577"/>
          <ac:spMkLst>
            <pc:docMk/>
            <pc:sldMk cId="205381752" sldId="381"/>
            <ac:spMk id="5" creationId="{00000000-0000-0000-0000-000000000000}"/>
          </ac:spMkLst>
        </pc:spChg>
      </pc:sldChg>
      <pc:sldChg chg="addSp delSp modSp new mod modClrScheme chgLayout">
        <pc:chgData name="Janic Gorayeb" userId="ae56de60-e16d-4261-bfdf-364bfdf34aaa" providerId="ADAL" clId="{73DF9FEC-68D1-44D3-BD2A-3A4B1C7275FE}" dt="2020-11-04T21:37:43.731" v="784" actId="113"/>
        <pc:sldMkLst>
          <pc:docMk/>
          <pc:sldMk cId="1610615613" sldId="382"/>
        </pc:sldMkLst>
        <pc:spChg chg="mod ord">
          <ac:chgData name="Janic Gorayeb" userId="ae56de60-e16d-4261-bfdf-364bfdf34aaa" providerId="ADAL" clId="{73DF9FEC-68D1-44D3-BD2A-3A4B1C7275FE}" dt="2020-11-04T21:37:43.731" v="784" actId="113"/>
          <ac:spMkLst>
            <pc:docMk/>
            <pc:sldMk cId="1610615613" sldId="382"/>
            <ac:spMk id="2" creationId="{87F8B3AF-278B-4643-BDAA-DAE308CAB2C5}"/>
          </ac:spMkLst>
        </pc:spChg>
        <pc:spChg chg="mod ord">
          <ac:chgData name="Janic Gorayeb" userId="ae56de60-e16d-4261-bfdf-364bfdf34aaa" providerId="ADAL" clId="{73DF9FEC-68D1-44D3-BD2A-3A4B1C7275FE}" dt="2020-11-04T21:24:03.700" v="68" actId="12"/>
          <ac:spMkLst>
            <pc:docMk/>
            <pc:sldMk cId="1610615613" sldId="382"/>
            <ac:spMk id="3" creationId="{B244E591-2275-408A-BF6B-F97C159BE8B1}"/>
          </ac:spMkLst>
        </pc:spChg>
        <pc:spChg chg="add del mod ord">
          <ac:chgData name="Janic Gorayeb" userId="ae56de60-e16d-4261-bfdf-364bfdf34aaa" providerId="ADAL" clId="{73DF9FEC-68D1-44D3-BD2A-3A4B1C7275FE}" dt="2020-11-04T21:23:04.334" v="47" actId="931"/>
          <ac:spMkLst>
            <pc:docMk/>
            <pc:sldMk cId="1610615613" sldId="382"/>
            <ac:spMk id="4" creationId="{08FE42AA-32BF-4520-BD77-9598FD3486EE}"/>
          </ac:spMkLst>
        </pc:spChg>
        <pc:picChg chg="add mod">
          <ac:chgData name="Janic Gorayeb" userId="ae56de60-e16d-4261-bfdf-364bfdf34aaa" providerId="ADAL" clId="{73DF9FEC-68D1-44D3-BD2A-3A4B1C7275FE}" dt="2020-11-04T21:23:13.898" v="50" actId="26606"/>
          <ac:picMkLst>
            <pc:docMk/>
            <pc:sldMk cId="1610615613" sldId="382"/>
            <ac:picMk id="6" creationId="{66364B0E-47D9-4875-B042-DB730DEF4F94}"/>
          </ac:picMkLst>
        </pc:picChg>
      </pc:sldChg>
      <pc:sldChg chg="addSp modSp new mod modClrScheme chgLayout">
        <pc:chgData name="Janic Gorayeb" userId="ae56de60-e16d-4261-bfdf-364bfdf34aaa" providerId="ADAL" clId="{73DF9FEC-68D1-44D3-BD2A-3A4B1C7275FE}" dt="2020-11-04T21:37:54.810" v="787" actId="255"/>
        <pc:sldMkLst>
          <pc:docMk/>
          <pc:sldMk cId="1273172042" sldId="383"/>
        </pc:sldMkLst>
        <pc:spChg chg="mod ord">
          <ac:chgData name="Janic Gorayeb" userId="ae56de60-e16d-4261-bfdf-364bfdf34aaa" providerId="ADAL" clId="{73DF9FEC-68D1-44D3-BD2A-3A4B1C7275FE}" dt="2020-11-04T21:37:54.810" v="787" actId="255"/>
          <ac:spMkLst>
            <pc:docMk/>
            <pc:sldMk cId="1273172042" sldId="383"/>
            <ac:spMk id="2" creationId="{15B7D159-BB92-45A4-A21D-E5C89F7182A2}"/>
          </ac:spMkLst>
        </pc:spChg>
        <pc:spChg chg="add mod ord">
          <ac:chgData name="Janic Gorayeb" userId="ae56de60-e16d-4261-bfdf-364bfdf34aaa" providerId="ADAL" clId="{73DF9FEC-68D1-44D3-BD2A-3A4B1C7275FE}" dt="2020-11-04T21:33:43.023" v="615" actId="6549"/>
          <ac:spMkLst>
            <pc:docMk/>
            <pc:sldMk cId="1273172042" sldId="383"/>
            <ac:spMk id="3" creationId="{8079F2BD-BAEF-477C-BB2A-A9C1ED254695}"/>
          </ac:spMkLst>
        </pc:spChg>
        <pc:spChg chg="add mod ord">
          <ac:chgData name="Janic Gorayeb" userId="ae56de60-e16d-4261-bfdf-364bfdf34aaa" providerId="ADAL" clId="{73DF9FEC-68D1-44D3-BD2A-3A4B1C7275FE}" dt="2020-11-04T21:33:45.785" v="616" actId="6549"/>
          <ac:spMkLst>
            <pc:docMk/>
            <pc:sldMk cId="1273172042" sldId="383"/>
            <ac:spMk id="4" creationId="{72F28385-345E-4275-8A60-DC0A9BC7A3E0}"/>
          </ac:spMkLst>
        </pc:spChg>
        <pc:picChg chg="add mod">
          <ac:chgData name="Janic Gorayeb" userId="ae56de60-e16d-4261-bfdf-364bfdf34aaa" providerId="ADAL" clId="{73DF9FEC-68D1-44D3-BD2A-3A4B1C7275FE}" dt="2020-11-04T21:34:31.876" v="620" actId="1076"/>
          <ac:picMkLst>
            <pc:docMk/>
            <pc:sldMk cId="1273172042" sldId="383"/>
            <ac:picMk id="6" creationId="{870E55D1-91EF-490F-B527-E800C3999BC9}"/>
          </ac:picMkLst>
        </pc:picChg>
      </pc:sldChg>
      <pc:sldChg chg="addSp delSp modSp new mod modClrScheme chgLayout">
        <pc:chgData name="Janic Gorayeb" userId="ae56de60-e16d-4261-bfdf-364bfdf34aaa" providerId="ADAL" clId="{73DF9FEC-68D1-44D3-BD2A-3A4B1C7275FE}" dt="2020-11-04T21:49:33.175" v="1395" actId="1076"/>
        <pc:sldMkLst>
          <pc:docMk/>
          <pc:sldMk cId="2993644018" sldId="384"/>
        </pc:sldMkLst>
        <pc:spChg chg="mod ord">
          <ac:chgData name="Janic Gorayeb" userId="ae56de60-e16d-4261-bfdf-364bfdf34aaa" providerId="ADAL" clId="{73DF9FEC-68D1-44D3-BD2A-3A4B1C7275FE}" dt="2020-11-04T21:48:18.384" v="1385" actId="700"/>
          <ac:spMkLst>
            <pc:docMk/>
            <pc:sldMk cId="2993644018" sldId="384"/>
            <ac:spMk id="2" creationId="{E6CB55E2-5112-4664-9FE0-512CC6D60C63}"/>
          </ac:spMkLst>
        </pc:spChg>
        <pc:spChg chg="mod ord">
          <ac:chgData name="Janic Gorayeb" userId="ae56de60-e16d-4261-bfdf-364bfdf34aaa" providerId="ADAL" clId="{73DF9FEC-68D1-44D3-BD2A-3A4B1C7275FE}" dt="2020-11-04T21:48:18.384" v="1385" actId="700"/>
          <ac:spMkLst>
            <pc:docMk/>
            <pc:sldMk cId="2993644018" sldId="384"/>
            <ac:spMk id="3" creationId="{E4D9F189-DFB7-40B6-A515-834263B0E1BA}"/>
          </ac:spMkLst>
        </pc:spChg>
        <pc:spChg chg="add del mod ord">
          <ac:chgData name="Janic Gorayeb" userId="ae56de60-e16d-4261-bfdf-364bfdf34aaa" providerId="ADAL" clId="{73DF9FEC-68D1-44D3-BD2A-3A4B1C7275FE}" dt="2020-11-04T21:48:51.312" v="1388" actId="931"/>
          <ac:spMkLst>
            <pc:docMk/>
            <pc:sldMk cId="2993644018" sldId="384"/>
            <ac:spMk id="4" creationId="{20932C08-E527-4760-85A3-DB78C931412E}"/>
          </ac:spMkLst>
        </pc:spChg>
        <pc:picChg chg="add del mod">
          <ac:chgData name="Janic Gorayeb" userId="ae56de60-e16d-4261-bfdf-364bfdf34aaa" providerId="ADAL" clId="{73DF9FEC-68D1-44D3-BD2A-3A4B1C7275FE}" dt="2020-11-04T21:48:36.783" v="1387" actId="931"/>
          <ac:picMkLst>
            <pc:docMk/>
            <pc:sldMk cId="2993644018" sldId="384"/>
            <ac:picMk id="6" creationId="{45299193-C4C2-4A3A-A81B-CC0D8C54FD1A}"/>
          </ac:picMkLst>
        </pc:picChg>
        <pc:picChg chg="add mod">
          <ac:chgData name="Janic Gorayeb" userId="ae56de60-e16d-4261-bfdf-364bfdf34aaa" providerId="ADAL" clId="{73DF9FEC-68D1-44D3-BD2A-3A4B1C7275FE}" dt="2020-11-04T21:49:33.175" v="1395" actId="1076"/>
          <ac:picMkLst>
            <pc:docMk/>
            <pc:sldMk cId="2993644018" sldId="384"/>
            <ac:picMk id="8" creationId="{FD942FBE-8FCD-4A78-BF53-0441C1E1D45A}"/>
          </ac:picMkLst>
        </pc:picChg>
      </pc:sldChg>
      <pc:sldChg chg="modSp add mod">
        <pc:chgData name="Janic Gorayeb" userId="ae56de60-e16d-4261-bfdf-364bfdf34aaa" providerId="ADAL" clId="{73DF9FEC-68D1-44D3-BD2A-3A4B1C7275FE}" dt="2020-11-04T21:38:56.391" v="807" actId="207"/>
        <pc:sldMkLst>
          <pc:docMk/>
          <pc:sldMk cId="2813785903" sldId="385"/>
        </pc:sldMkLst>
        <pc:spChg chg="mod">
          <ac:chgData name="Janic Gorayeb" userId="ae56de60-e16d-4261-bfdf-364bfdf34aaa" providerId="ADAL" clId="{73DF9FEC-68D1-44D3-BD2A-3A4B1C7275FE}" dt="2020-11-04T21:38:56.391" v="807" actId="207"/>
          <ac:spMkLst>
            <pc:docMk/>
            <pc:sldMk cId="2813785903" sldId="385"/>
            <ac:spMk id="2" creationId="{E6CB55E2-5112-4664-9FE0-512CC6D60C63}"/>
          </ac:spMkLst>
        </pc:spChg>
        <pc:spChg chg="mod">
          <ac:chgData name="Janic Gorayeb" userId="ae56de60-e16d-4261-bfdf-364bfdf34aaa" providerId="ADAL" clId="{73DF9FEC-68D1-44D3-BD2A-3A4B1C7275FE}" dt="2020-11-04T21:31:39.667" v="520" actId="20577"/>
          <ac:spMkLst>
            <pc:docMk/>
            <pc:sldMk cId="2813785903" sldId="385"/>
            <ac:spMk id="3" creationId="{E4D9F189-DFB7-40B6-A515-834263B0E1BA}"/>
          </ac:spMkLst>
        </pc:spChg>
      </pc:sldChg>
      <pc:sldChg chg="modSp add mod">
        <pc:chgData name="Janic Gorayeb" userId="ae56de60-e16d-4261-bfdf-364bfdf34aaa" providerId="ADAL" clId="{73DF9FEC-68D1-44D3-BD2A-3A4B1C7275FE}" dt="2020-11-04T21:56:57.790" v="2006" actId="20577"/>
        <pc:sldMkLst>
          <pc:docMk/>
          <pc:sldMk cId="266569095" sldId="386"/>
        </pc:sldMkLst>
        <pc:spChg chg="mod">
          <ac:chgData name="Janic Gorayeb" userId="ae56de60-e16d-4261-bfdf-364bfdf34aaa" providerId="ADAL" clId="{73DF9FEC-68D1-44D3-BD2A-3A4B1C7275FE}" dt="2020-11-04T21:39:09.888" v="816" actId="207"/>
          <ac:spMkLst>
            <pc:docMk/>
            <pc:sldMk cId="266569095" sldId="386"/>
            <ac:spMk id="2" creationId="{E6CB55E2-5112-4664-9FE0-512CC6D60C63}"/>
          </ac:spMkLst>
        </pc:spChg>
        <pc:spChg chg="mod">
          <ac:chgData name="Janic Gorayeb" userId="ae56de60-e16d-4261-bfdf-364bfdf34aaa" providerId="ADAL" clId="{73DF9FEC-68D1-44D3-BD2A-3A4B1C7275FE}" dt="2020-11-04T21:56:57.790" v="2006" actId="20577"/>
          <ac:spMkLst>
            <pc:docMk/>
            <pc:sldMk cId="266569095" sldId="386"/>
            <ac:spMk id="3" creationId="{E4D9F189-DFB7-40B6-A515-834263B0E1BA}"/>
          </ac:spMkLst>
        </pc:spChg>
      </pc:sldChg>
      <pc:sldChg chg="add del">
        <pc:chgData name="Janic Gorayeb" userId="ae56de60-e16d-4261-bfdf-364bfdf34aaa" providerId="ADAL" clId="{73DF9FEC-68D1-44D3-BD2A-3A4B1C7275FE}" dt="2020-11-04T21:34:43.349" v="622" actId="2890"/>
        <pc:sldMkLst>
          <pc:docMk/>
          <pc:sldMk cId="1779327245" sldId="386"/>
        </pc:sldMkLst>
      </pc:sldChg>
      <pc:sldChg chg="addSp modSp add mod modClrScheme chgLayout">
        <pc:chgData name="Janic Gorayeb" userId="ae56de60-e16d-4261-bfdf-364bfdf34aaa" providerId="ADAL" clId="{73DF9FEC-68D1-44D3-BD2A-3A4B1C7275FE}" dt="2020-11-04T21:48:03.307" v="1384" actId="207"/>
        <pc:sldMkLst>
          <pc:docMk/>
          <pc:sldMk cId="551444195" sldId="387"/>
        </pc:sldMkLst>
        <pc:spChg chg="mod ord">
          <ac:chgData name="Janic Gorayeb" userId="ae56de60-e16d-4261-bfdf-364bfdf34aaa" providerId="ADAL" clId="{73DF9FEC-68D1-44D3-BD2A-3A4B1C7275FE}" dt="2020-11-04T21:46:57.770" v="1374" actId="700"/>
          <ac:spMkLst>
            <pc:docMk/>
            <pc:sldMk cId="551444195" sldId="387"/>
            <ac:spMk id="2" creationId="{E6CB55E2-5112-4664-9FE0-512CC6D60C63}"/>
          </ac:spMkLst>
        </pc:spChg>
        <pc:spChg chg="mod ord">
          <ac:chgData name="Janic Gorayeb" userId="ae56de60-e16d-4261-bfdf-364bfdf34aaa" providerId="ADAL" clId="{73DF9FEC-68D1-44D3-BD2A-3A4B1C7275FE}" dt="2020-11-04T21:47:13.378" v="1378" actId="20577"/>
          <ac:spMkLst>
            <pc:docMk/>
            <pc:sldMk cId="551444195" sldId="387"/>
            <ac:spMk id="3" creationId="{E4D9F189-DFB7-40B6-A515-834263B0E1BA}"/>
          </ac:spMkLst>
        </pc:spChg>
        <pc:spChg chg="add mod ord">
          <ac:chgData name="Janic Gorayeb" userId="ae56de60-e16d-4261-bfdf-364bfdf34aaa" providerId="ADAL" clId="{73DF9FEC-68D1-44D3-BD2A-3A4B1C7275FE}" dt="2020-11-04T21:47:09.911" v="1377" actId="255"/>
          <ac:spMkLst>
            <pc:docMk/>
            <pc:sldMk cId="551444195" sldId="387"/>
            <ac:spMk id="4" creationId="{B0AEE01F-7E85-4337-9122-F4F657785EA3}"/>
          </ac:spMkLst>
        </pc:spChg>
        <pc:picChg chg="add mod">
          <ac:chgData name="Janic Gorayeb" userId="ae56de60-e16d-4261-bfdf-364bfdf34aaa" providerId="ADAL" clId="{73DF9FEC-68D1-44D3-BD2A-3A4B1C7275FE}" dt="2020-11-04T21:48:03.307" v="1384" actId="207"/>
          <ac:picMkLst>
            <pc:docMk/>
            <pc:sldMk cId="551444195" sldId="387"/>
            <ac:picMk id="6" creationId="{C06CD958-A3B2-4005-A277-5378B3883204}"/>
          </ac:picMkLst>
        </pc:picChg>
      </pc:sldChg>
      <pc:sldChg chg="modSp add mod">
        <pc:chgData name="Janic Gorayeb" userId="ae56de60-e16d-4261-bfdf-364bfdf34aaa" providerId="ADAL" clId="{73DF9FEC-68D1-44D3-BD2A-3A4B1C7275FE}" dt="2020-11-04T21:45:09.585" v="1287" actId="20577"/>
        <pc:sldMkLst>
          <pc:docMk/>
          <pc:sldMk cId="2755278086" sldId="388"/>
        </pc:sldMkLst>
        <pc:spChg chg="mod">
          <ac:chgData name="Janic Gorayeb" userId="ae56de60-e16d-4261-bfdf-364bfdf34aaa" providerId="ADAL" clId="{73DF9FEC-68D1-44D3-BD2A-3A4B1C7275FE}" dt="2020-11-04T21:43:05.373" v="976" actId="20577"/>
          <ac:spMkLst>
            <pc:docMk/>
            <pc:sldMk cId="2755278086" sldId="388"/>
            <ac:spMk id="2" creationId="{E6CB55E2-5112-4664-9FE0-512CC6D60C63}"/>
          </ac:spMkLst>
        </pc:spChg>
        <pc:spChg chg="mod">
          <ac:chgData name="Janic Gorayeb" userId="ae56de60-e16d-4261-bfdf-364bfdf34aaa" providerId="ADAL" clId="{73DF9FEC-68D1-44D3-BD2A-3A4B1C7275FE}" dt="2020-11-04T21:45:09.585" v="1287" actId="20577"/>
          <ac:spMkLst>
            <pc:docMk/>
            <pc:sldMk cId="2755278086" sldId="388"/>
            <ac:spMk id="3" creationId="{E4D9F189-DFB7-40B6-A515-834263B0E1BA}"/>
          </ac:spMkLst>
        </pc:spChg>
      </pc:sldChg>
      <pc:sldChg chg="modSp add mod">
        <pc:chgData name="Janic Gorayeb" userId="ae56de60-e16d-4261-bfdf-364bfdf34aaa" providerId="ADAL" clId="{73DF9FEC-68D1-44D3-BD2A-3A4B1C7275FE}" dt="2020-11-04T21:46:44.108" v="1373" actId="20577"/>
        <pc:sldMkLst>
          <pc:docMk/>
          <pc:sldMk cId="4209922443" sldId="389"/>
        </pc:sldMkLst>
        <pc:spChg chg="mod">
          <ac:chgData name="Janic Gorayeb" userId="ae56de60-e16d-4261-bfdf-364bfdf34aaa" providerId="ADAL" clId="{73DF9FEC-68D1-44D3-BD2A-3A4B1C7275FE}" dt="2020-11-04T21:45:42.415" v="1315" actId="207"/>
          <ac:spMkLst>
            <pc:docMk/>
            <pc:sldMk cId="4209922443" sldId="389"/>
            <ac:spMk id="2" creationId="{E6CB55E2-5112-4664-9FE0-512CC6D60C63}"/>
          </ac:spMkLst>
        </pc:spChg>
        <pc:spChg chg="mod">
          <ac:chgData name="Janic Gorayeb" userId="ae56de60-e16d-4261-bfdf-364bfdf34aaa" providerId="ADAL" clId="{73DF9FEC-68D1-44D3-BD2A-3A4B1C7275FE}" dt="2020-11-04T21:46:44.108" v="1373" actId="20577"/>
          <ac:spMkLst>
            <pc:docMk/>
            <pc:sldMk cId="4209922443" sldId="389"/>
            <ac:spMk id="3" creationId="{E4D9F189-DFB7-40B6-A515-834263B0E1BA}"/>
          </ac:spMkLst>
        </pc:spChg>
      </pc:sldChg>
      <pc:sldChg chg="modSp add mod">
        <pc:chgData name="Janic Gorayeb" userId="ae56de60-e16d-4261-bfdf-364bfdf34aaa" providerId="ADAL" clId="{73DF9FEC-68D1-44D3-BD2A-3A4B1C7275FE}" dt="2020-11-04T21:52:30.361" v="1616" actId="6549"/>
        <pc:sldMkLst>
          <pc:docMk/>
          <pc:sldMk cId="3176583603" sldId="390"/>
        </pc:sldMkLst>
        <pc:spChg chg="mod">
          <ac:chgData name="Janic Gorayeb" userId="ae56de60-e16d-4261-bfdf-364bfdf34aaa" providerId="ADAL" clId="{73DF9FEC-68D1-44D3-BD2A-3A4B1C7275FE}" dt="2020-11-04T21:50:32.068" v="1417" actId="207"/>
          <ac:spMkLst>
            <pc:docMk/>
            <pc:sldMk cId="3176583603" sldId="390"/>
            <ac:spMk id="2" creationId="{E6CB55E2-5112-4664-9FE0-512CC6D60C63}"/>
          </ac:spMkLst>
        </pc:spChg>
        <pc:spChg chg="mod">
          <ac:chgData name="Janic Gorayeb" userId="ae56de60-e16d-4261-bfdf-364bfdf34aaa" providerId="ADAL" clId="{73DF9FEC-68D1-44D3-BD2A-3A4B1C7275FE}" dt="2020-11-04T21:52:30.361" v="1616" actId="6549"/>
          <ac:spMkLst>
            <pc:docMk/>
            <pc:sldMk cId="3176583603" sldId="390"/>
            <ac:spMk id="3" creationId="{E4D9F189-DFB7-40B6-A515-834263B0E1BA}"/>
          </ac:spMkLst>
        </pc:spChg>
      </pc:sldChg>
      <pc:sldChg chg="modSp new mod">
        <pc:chgData name="Janic Gorayeb" userId="ae56de60-e16d-4261-bfdf-364bfdf34aaa" providerId="ADAL" clId="{73DF9FEC-68D1-44D3-BD2A-3A4B1C7275FE}" dt="2020-11-04T21:58:06.026" v="2010" actId="20577"/>
        <pc:sldMkLst>
          <pc:docMk/>
          <pc:sldMk cId="453619690" sldId="391"/>
        </pc:sldMkLst>
        <pc:spChg chg="mod">
          <ac:chgData name="Janic Gorayeb" userId="ae56de60-e16d-4261-bfdf-364bfdf34aaa" providerId="ADAL" clId="{73DF9FEC-68D1-44D3-BD2A-3A4B1C7275FE}" dt="2020-11-04T21:53:11.437" v="1620" actId="207"/>
          <ac:spMkLst>
            <pc:docMk/>
            <pc:sldMk cId="453619690" sldId="391"/>
            <ac:spMk id="2" creationId="{DA32049D-A1DF-471B-89F1-6273F723D021}"/>
          </ac:spMkLst>
        </pc:spChg>
        <pc:spChg chg="mod">
          <ac:chgData name="Janic Gorayeb" userId="ae56de60-e16d-4261-bfdf-364bfdf34aaa" providerId="ADAL" clId="{73DF9FEC-68D1-44D3-BD2A-3A4B1C7275FE}" dt="2020-11-04T21:58:06.026" v="2010" actId="20577"/>
          <ac:spMkLst>
            <pc:docMk/>
            <pc:sldMk cId="453619690" sldId="391"/>
            <ac:spMk id="3" creationId="{FFA80F8D-E37D-47B1-BA13-499C7D680D25}"/>
          </ac:spMkLst>
        </pc:spChg>
      </pc:sldChg>
    </pc:docChg>
  </pc:docChgLst>
  <pc:docChgLst>
    <pc:chgData name="Janic Gorayeb" userId="ae56de60-e16d-4261-bfdf-364bfdf34aaa" providerId="ADAL" clId="{AD11F66F-5609-4399-B4AA-B9224E61754E}"/>
    <pc:docChg chg="modSld">
      <pc:chgData name="Janic Gorayeb" userId="ae56de60-e16d-4261-bfdf-364bfdf34aaa" providerId="ADAL" clId="{AD11F66F-5609-4399-B4AA-B9224E61754E}" dt="2020-11-18T03:50:03.667" v="0" actId="1076"/>
      <pc:docMkLst>
        <pc:docMk/>
      </pc:docMkLst>
      <pc:sldChg chg="modSp mod">
        <pc:chgData name="Janic Gorayeb" userId="ae56de60-e16d-4261-bfdf-364bfdf34aaa" providerId="ADAL" clId="{AD11F66F-5609-4399-B4AA-B9224E61754E}" dt="2020-11-18T03:50:03.667" v="0" actId="1076"/>
        <pc:sldMkLst>
          <pc:docMk/>
          <pc:sldMk cId="1610615613" sldId="382"/>
        </pc:sldMkLst>
        <pc:picChg chg="mod">
          <ac:chgData name="Janic Gorayeb" userId="ae56de60-e16d-4261-bfdf-364bfdf34aaa" providerId="ADAL" clId="{AD11F66F-5609-4399-B4AA-B9224E61754E}" dt="2020-11-18T03:50:03.667" v="0" actId="1076"/>
          <ac:picMkLst>
            <pc:docMk/>
            <pc:sldMk cId="1610615613" sldId="382"/>
            <ac:picMk id="6" creationId="{66364B0E-47D9-4875-B042-DB730DEF4F9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CA"/>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47793D88-B037-4A69-B1A6-6961B591260A}" type="datetimeFigureOut">
              <a:rPr lang="en-CA"/>
              <a:pPr>
                <a:defRPr/>
              </a:pPr>
              <a:t>2020-11-17</a:t>
            </a:fld>
            <a:endParaRPr lang="en-CA"/>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CA"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CA"/>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863F50ED-DEEF-483A-A30B-FAEE22B5BE66}" type="slidenum">
              <a:rPr lang="en-CA"/>
              <a:pPr>
                <a:defRPr/>
              </a:pPr>
              <a:t>‹#›</a:t>
            </a:fld>
            <a:endParaRPr lang="en-CA"/>
          </a:p>
        </p:txBody>
      </p:sp>
    </p:spTree>
    <p:extLst>
      <p:ext uri="{BB962C8B-B14F-4D97-AF65-F5344CB8AC3E}">
        <p14:creationId xmlns:p14="http://schemas.microsoft.com/office/powerpoint/2010/main" val="27760361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p:spPr>
      </p:sp>
      <p:sp>
        <p:nvSpPr>
          <p:cNvPr id="122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a:p>
        </p:txBody>
      </p:sp>
      <p:sp>
        <p:nvSpPr>
          <p:cNvPr id="12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6C644B-042B-495D-8E6E-25F6FD957421}" type="slidenum">
              <a:rPr lang="en-CA"/>
              <a:pPr fontAlgn="base">
                <a:spcBef>
                  <a:spcPct val="0"/>
                </a:spcBef>
                <a:spcAft>
                  <a:spcPct val="0"/>
                </a:spcAft>
                <a:defRPr/>
              </a:pPr>
              <a:t>1</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CA"/>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CA"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16651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dirty="0"/>
              <a:t>Click to edit Master title style</a:t>
            </a:r>
            <a:endParaRPr lang="en-CA"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908193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3621045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275606"/>
            <a:ext cx="4040188"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Text Placeholder 4"/>
          <p:cNvSpPr>
            <a:spLocks noGrp="1"/>
          </p:cNvSpPr>
          <p:nvPr>
            <p:ph type="body" sz="quarter" idx="3"/>
          </p:nvPr>
        </p:nvSpPr>
        <p:spPr>
          <a:xfrm>
            <a:off x="4645026" y="1275606"/>
            <a:ext cx="4041775"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2697292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29687901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4124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CA"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3815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CA"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dirty="0"/>
              <a:t>Click to edit Master title style</a:t>
            </a:r>
            <a:endParaRPr lang="en-CA"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275606"/>
            <a:ext cx="4040188"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Text Placeholder 4"/>
          <p:cNvSpPr>
            <a:spLocks noGrp="1"/>
          </p:cNvSpPr>
          <p:nvPr>
            <p:ph type="body" sz="quarter" idx="3"/>
          </p:nvPr>
        </p:nvSpPr>
        <p:spPr>
          <a:xfrm>
            <a:off x="4645026" y="1275606"/>
            <a:ext cx="4041775"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CA"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CA"/>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Tree>
    <p:extLst>
      <p:ext uri="{BB962C8B-B14F-4D97-AF65-F5344CB8AC3E}">
        <p14:creationId xmlns:p14="http://schemas.microsoft.com/office/powerpoint/2010/main" val="1320036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cityscape evolved 3.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extBox 6"/>
          <p:cNvSpPr txBox="1"/>
          <p:nvPr userDrawn="1"/>
        </p:nvSpPr>
        <p:spPr>
          <a:xfrm>
            <a:off x="5076056" y="4773801"/>
            <a:ext cx="3672408" cy="246221"/>
          </a:xfrm>
          <a:prstGeom prst="rect">
            <a:avLst/>
          </a:prstGeom>
          <a:noFill/>
        </p:spPr>
        <p:txBody>
          <a:bodyPr wrap="square" rtlCol="0">
            <a:spAutoFit/>
          </a:bodyPr>
          <a:lstStyle/>
          <a:p>
            <a:pPr algn="r"/>
            <a:r>
              <a:rPr lang="en-US" sz="1000" dirty="0">
                <a:solidFill>
                  <a:srgbClr val="0668B3"/>
                </a:solidFill>
              </a:rPr>
              <a:t>SUPERKIDS  |  Brain Tumour Foundation of</a:t>
            </a:r>
            <a:r>
              <a:rPr lang="en-US" sz="1000" baseline="0" dirty="0">
                <a:solidFill>
                  <a:srgbClr val="0668B3"/>
                </a:solidFill>
              </a:rPr>
              <a:t> Canada</a:t>
            </a:r>
            <a:endParaRPr lang="en-US" sz="1000" dirty="0">
              <a:solidFill>
                <a:srgbClr val="0668B3"/>
              </a:solidFill>
            </a:endParaRPr>
          </a:p>
        </p:txBody>
      </p:sp>
      <p:sp>
        <p:nvSpPr>
          <p:cNvPr id="1026" name="Title Placeholder 1"/>
          <p:cNvSpPr>
            <a:spLocks noGrp="1"/>
          </p:cNvSpPr>
          <p:nvPr>
            <p:ph type="title"/>
          </p:nvPr>
        </p:nvSpPr>
        <p:spPr bwMode="auto">
          <a:xfrm>
            <a:off x="467544" y="205979"/>
            <a:ext cx="8219256"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CA" dirty="0"/>
          </a:p>
        </p:txBody>
      </p:sp>
      <p:sp>
        <p:nvSpPr>
          <p:cNvPr id="1027"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Rectangle 10"/>
          <p:cNvSpPr/>
          <p:nvPr userDrawn="1"/>
        </p:nvSpPr>
        <p:spPr>
          <a:xfrm>
            <a:off x="0" y="4731991"/>
            <a:ext cx="91440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3663" marR="0" indent="0" algn="l"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
        <p:nvSpPr>
          <p:cNvPr id="13" name="Rectangle 12"/>
          <p:cNvSpPr/>
          <p:nvPr userDrawn="1"/>
        </p:nvSpPr>
        <p:spPr>
          <a:xfrm>
            <a:off x="4788024" y="4731991"/>
            <a:ext cx="432048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r"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56" r:id="rId1"/>
    <p:sldLayoutId id="2147483655" r:id="rId2"/>
    <p:sldLayoutId id="2147483654" r:id="rId3"/>
    <p:sldLayoutId id="2147483653" r:id="rId4"/>
    <p:sldLayoutId id="2147483652" r:id="rId5"/>
    <p:sldLayoutId id="2147483651" r:id="rId6"/>
    <p:sldLayoutId id="2147483650" r:id="rId7"/>
    <p:sldLayoutId id="2147483649" r:id="rId8"/>
  </p:sldLayoutIdLst>
  <p:txStyles>
    <p:titleStyle>
      <a:lvl1pPr algn="l" rtl="0" eaLnBrk="0" fontAlgn="base" hangingPunct="0">
        <a:spcBef>
          <a:spcPct val="0"/>
        </a:spcBef>
        <a:spcAft>
          <a:spcPct val="0"/>
        </a:spcAft>
        <a:defRPr lang="en-CA" sz="3600" b="0" i="0" kern="1200" baseline="0" dirty="0" smtClean="0">
          <a:solidFill>
            <a:srgbClr val="0668B3"/>
          </a:solidFill>
          <a:latin typeface="Arial" pitchFamily="34" charset="0"/>
          <a:ea typeface="+mj-ea"/>
          <a:cs typeface="Arial" pitchFamily="34" charset="0"/>
        </a:defRPr>
      </a:lvl1pPr>
      <a:lvl2pPr algn="ctr" rtl="0" eaLnBrk="0" fontAlgn="base" hangingPunct="0">
        <a:spcBef>
          <a:spcPct val="0"/>
        </a:spcBef>
        <a:spcAft>
          <a:spcPct val="0"/>
        </a:spcAft>
        <a:defRPr sz="3600">
          <a:solidFill>
            <a:srgbClr val="0668B3"/>
          </a:solidFill>
          <a:latin typeface="Palatino"/>
        </a:defRPr>
      </a:lvl2pPr>
      <a:lvl3pPr algn="ctr" rtl="0" eaLnBrk="0" fontAlgn="base" hangingPunct="0">
        <a:spcBef>
          <a:spcPct val="0"/>
        </a:spcBef>
        <a:spcAft>
          <a:spcPct val="0"/>
        </a:spcAft>
        <a:defRPr sz="3600">
          <a:solidFill>
            <a:srgbClr val="0668B3"/>
          </a:solidFill>
          <a:latin typeface="Palatino"/>
        </a:defRPr>
      </a:lvl3pPr>
      <a:lvl4pPr algn="ctr" rtl="0" eaLnBrk="0" fontAlgn="base" hangingPunct="0">
        <a:spcBef>
          <a:spcPct val="0"/>
        </a:spcBef>
        <a:spcAft>
          <a:spcPct val="0"/>
        </a:spcAft>
        <a:defRPr sz="3600">
          <a:solidFill>
            <a:srgbClr val="0668B3"/>
          </a:solidFill>
          <a:latin typeface="Palatino"/>
        </a:defRPr>
      </a:lvl4pPr>
      <a:lvl5pPr algn="ctr" rtl="0" eaLnBrk="0" fontAlgn="base" hangingPunct="0">
        <a:spcBef>
          <a:spcPct val="0"/>
        </a:spcBef>
        <a:spcAft>
          <a:spcPct val="0"/>
        </a:spcAft>
        <a:defRPr sz="3600">
          <a:solidFill>
            <a:srgbClr val="0668B3"/>
          </a:solidFill>
          <a:latin typeface="Palatino"/>
        </a:defRPr>
      </a:lvl5pPr>
      <a:lvl6pPr marL="457200" algn="ctr" rtl="0" fontAlgn="base">
        <a:spcBef>
          <a:spcPct val="0"/>
        </a:spcBef>
        <a:spcAft>
          <a:spcPct val="0"/>
        </a:spcAft>
        <a:defRPr sz="3600">
          <a:solidFill>
            <a:srgbClr val="0668B3"/>
          </a:solidFill>
          <a:latin typeface="Palatino"/>
        </a:defRPr>
      </a:lvl6pPr>
      <a:lvl7pPr marL="914400" algn="ctr" rtl="0" fontAlgn="base">
        <a:spcBef>
          <a:spcPct val="0"/>
        </a:spcBef>
        <a:spcAft>
          <a:spcPct val="0"/>
        </a:spcAft>
        <a:defRPr sz="3600">
          <a:solidFill>
            <a:srgbClr val="0668B3"/>
          </a:solidFill>
          <a:latin typeface="Palatino"/>
        </a:defRPr>
      </a:lvl7pPr>
      <a:lvl8pPr marL="1371600" algn="ctr" rtl="0" fontAlgn="base">
        <a:spcBef>
          <a:spcPct val="0"/>
        </a:spcBef>
        <a:spcAft>
          <a:spcPct val="0"/>
        </a:spcAft>
        <a:defRPr sz="3600">
          <a:solidFill>
            <a:srgbClr val="0668B3"/>
          </a:solidFill>
          <a:latin typeface="Palatino"/>
        </a:defRPr>
      </a:lvl8pPr>
      <a:lvl9pPr marL="1828800" algn="ctr" rtl="0" fontAlgn="base">
        <a:spcBef>
          <a:spcPct val="0"/>
        </a:spcBef>
        <a:spcAft>
          <a:spcPct val="0"/>
        </a:spcAft>
        <a:defRPr sz="3600">
          <a:solidFill>
            <a:srgbClr val="0668B3"/>
          </a:solidFill>
          <a:latin typeface="Palatino"/>
        </a:defRPr>
      </a:lvl9pPr>
    </p:titleStyle>
    <p:bodyStyle>
      <a:lvl1pPr marL="342900" indent="-342900" algn="l" rtl="0" eaLnBrk="0" fontAlgn="base" hangingPunct="0">
        <a:spcBef>
          <a:spcPct val="20000"/>
        </a:spcBef>
        <a:spcAft>
          <a:spcPct val="0"/>
        </a:spcAft>
        <a:buFont typeface="Arial" charset="0"/>
        <a:buChar char="•"/>
        <a:defRPr sz="3200" kern="1200" baseline="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baseline="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baseline="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7544" y="205979"/>
            <a:ext cx="8219256"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CA" dirty="0"/>
          </a:p>
        </p:txBody>
      </p:sp>
      <p:sp>
        <p:nvSpPr>
          <p:cNvPr id="1027"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Rectangle 10"/>
          <p:cNvSpPr/>
          <p:nvPr userDrawn="1"/>
        </p:nvSpPr>
        <p:spPr>
          <a:xfrm>
            <a:off x="0" y="4731991"/>
            <a:ext cx="91440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3663" marR="0" indent="0" algn="l"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
        <p:nvSpPr>
          <p:cNvPr id="13" name="Rectangle 12"/>
          <p:cNvSpPr/>
          <p:nvPr userDrawn="1"/>
        </p:nvSpPr>
        <p:spPr>
          <a:xfrm>
            <a:off x="4788024" y="4731991"/>
            <a:ext cx="432048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r"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Tree>
    <p:extLst>
      <p:ext uri="{BB962C8B-B14F-4D97-AF65-F5344CB8AC3E}">
        <p14:creationId xmlns:p14="http://schemas.microsoft.com/office/powerpoint/2010/main" val="199855018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xStyles>
    <p:titleStyle>
      <a:lvl1pPr algn="ctr" rtl="0" eaLnBrk="0" fontAlgn="base" hangingPunct="0">
        <a:spcBef>
          <a:spcPct val="0"/>
        </a:spcBef>
        <a:spcAft>
          <a:spcPct val="0"/>
        </a:spcAft>
        <a:defRPr lang="en-CA" sz="3600" b="0" i="0" kern="1200" baseline="0" dirty="0" smtClean="0">
          <a:solidFill>
            <a:srgbClr val="0668B3"/>
          </a:solidFill>
          <a:latin typeface="Arial" pitchFamily="34" charset="0"/>
          <a:ea typeface="+mj-ea"/>
          <a:cs typeface="Arial" pitchFamily="34" charset="0"/>
        </a:defRPr>
      </a:lvl1pPr>
      <a:lvl2pPr algn="ctr" rtl="0" eaLnBrk="0" fontAlgn="base" hangingPunct="0">
        <a:spcBef>
          <a:spcPct val="0"/>
        </a:spcBef>
        <a:spcAft>
          <a:spcPct val="0"/>
        </a:spcAft>
        <a:defRPr sz="3600">
          <a:solidFill>
            <a:srgbClr val="0668B3"/>
          </a:solidFill>
          <a:latin typeface="Palatino"/>
        </a:defRPr>
      </a:lvl2pPr>
      <a:lvl3pPr algn="ctr" rtl="0" eaLnBrk="0" fontAlgn="base" hangingPunct="0">
        <a:spcBef>
          <a:spcPct val="0"/>
        </a:spcBef>
        <a:spcAft>
          <a:spcPct val="0"/>
        </a:spcAft>
        <a:defRPr sz="3600">
          <a:solidFill>
            <a:srgbClr val="0668B3"/>
          </a:solidFill>
          <a:latin typeface="Palatino"/>
        </a:defRPr>
      </a:lvl3pPr>
      <a:lvl4pPr algn="ctr" rtl="0" eaLnBrk="0" fontAlgn="base" hangingPunct="0">
        <a:spcBef>
          <a:spcPct val="0"/>
        </a:spcBef>
        <a:spcAft>
          <a:spcPct val="0"/>
        </a:spcAft>
        <a:defRPr sz="3600">
          <a:solidFill>
            <a:srgbClr val="0668B3"/>
          </a:solidFill>
          <a:latin typeface="Palatino"/>
        </a:defRPr>
      </a:lvl4pPr>
      <a:lvl5pPr algn="ctr" rtl="0" eaLnBrk="0" fontAlgn="base" hangingPunct="0">
        <a:spcBef>
          <a:spcPct val="0"/>
        </a:spcBef>
        <a:spcAft>
          <a:spcPct val="0"/>
        </a:spcAft>
        <a:defRPr sz="3600">
          <a:solidFill>
            <a:srgbClr val="0668B3"/>
          </a:solidFill>
          <a:latin typeface="Palatino"/>
        </a:defRPr>
      </a:lvl5pPr>
      <a:lvl6pPr marL="457200" algn="ctr" rtl="0" fontAlgn="base">
        <a:spcBef>
          <a:spcPct val="0"/>
        </a:spcBef>
        <a:spcAft>
          <a:spcPct val="0"/>
        </a:spcAft>
        <a:defRPr sz="3600">
          <a:solidFill>
            <a:srgbClr val="0668B3"/>
          </a:solidFill>
          <a:latin typeface="Palatino"/>
        </a:defRPr>
      </a:lvl6pPr>
      <a:lvl7pPr marL="914400" algn="ctr" rtl="0" fontAlgn="base">
        <a:spcBef>
          <a:spcPct val="0"/>
        </a:spcBef>
        <a:spcAft>
          <a:spcPct val="0"/>
        </a:spcAft>
        <a:defRPr sz="3600">
          <a:solidFill>
            <a:srgbClr val="0668B3"/>
          </a:solidFill>
          <a:latin typeface="Palatino"/>
        </a:defRPr>
      </a:lvl7pPr>
      <a:lvl8pPr marL="1371600" algn="ctr" rtl="0" fontAlgn="base">
        <a:spcBef>
          <a:spcPct val="0"/>
        </a:spcBef>
        <a:spcAft>
          <a:spcPct val="0"/>
        </a:spcAft>
        <a:defRPr sz="3600">
          <a:solidFill>
            <a:srgbClr val="0668B3"/>
          </a:solidFill>
          <a:latin typeface="Palatino"/>
        </a:defRPr>
      </a:lvl8pPr>
      <a:lvl9pPr marL="1828800" algn="ctr" rtl="0" fontAlgn="base">
        <a:spcBef>
          <a:spcPct val="0"/>
        </a:spcBef>
        <a:spcAft>
          <a:spcPct val="0"/>
        </a:spcAft>
        <a:defRPr sz="3600">
          <a:solidFill>
            <a:srgbClr val="0668B3"/>
          </a:solidFill>
          <a:latin typeface="Palatino"/>
        </a:defRPr>
      </a:lvl9pPr>
    </p:titleStyle>
    <p:bodyStyle>
      <a:lvl1pPr marL="342900" indent="-342900" algn="l" rtl="0" eaLnBrk="0" fontAlgn="base" hangingPunct="0">
        <a:spcBef>
          <a:spcPct val="20000"/>
        </a:spcBef>
        <a:spcAft>
          <a:spcPct val="0"/>
        </a:spcAft>
        <a:buFont typeface="Arial" charset="0"/>
        <a:buChar char="•"/>
        <a:defRPr sz="3200" kern="1200" baseline="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baseline="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baseline="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iStock-508555286.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23728" y="0"/>
            <a:ext cx="7020272" cy="5143500"/>
          </a:xfrm>
          <a:prstGeom prst="rect">
            <a:avLst/>
          </a:prstGeom>
        </p:spPr>
      </p:pic>
      <p:sp>
        <p:nvSpPr>
          <p:cNvPr id="14" name="Rectangle 13"/>
          <p:cNvSpPr/>
          <p:nvPr/>
        </p:nvSpPr>
        <p:spPr>
          <a:xfrm>
            <a:off x="0" y="0"/>
            <a:ext cx="5724128" cy="5143500"/>
          </a:xfrm>
          <a:prstGeom prst="rect">
            <a:avLst/>
          </a:prstGeom>
          <a:gradFill>
            <a:gsLst>
              <a:gs pos="49000">
                <a:schemeClr val="bg1"/>
              </a:gs>
              <a:gs pos="86000">
                <a:schemeClr val="bg1">
                  <a:alpha val="0"/>
                </a:schemeClr>
              </a:gs>
            </a:gsLst>
            <a:lin ang="66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descr="halftone big - black.png"/>
          <p:cNvPicPr>
            <a:picLocks noChangeAspect="1"/>
          </p:cNvPicPr>
          <p:nvPr/>
        </p:nvPicPr>
        <p:blipFill rotWithShape="1">
          <a:blip r:embed="rId4" cstate="print">
            <a:alphaModFix amt="6000"/>
            <a:extLst>
              <a:ext uri="{28A0092B-C50C-407E-A947-70E740481C1C}">
                <a14:useLocalDpi xmlns:a14="http://schemas.microsoft.com/office/drawing/2010/main" val="0"/>
              </a:ext>
            </a:extLst>
          </a:blip>
          <a:srcRect l="37" t="22515" r="-37" b="-22515"/>
          <a:stretch/>
        </p:blipFill>
        <p:spPr>
          <a:xfrm>
            <a:off x="-30891" y="-18058"/>
            <a:ext cx="9144000" cy="6683593"/>
          </a:xfrm>
          <a:prstGeom prst="rect">
            <a:avLst/>
          </a:prstGeom>
        </p:spPr>
      </p:pic>
      <p:sp>
        <p:nvSpPr>
          <p:cNvPr id="3" name="TextBox 2"/>
          <p:cNvSpPr txBox="1"/>
          <p:nvPr/>
        </p:nvSpPr>
        <p:spPr>
          <a:xfrm>
            <a:off x="611560" y="2499742"/>
            <a:ext cx="4752528" cy="830997"/>
          </a:xfrm>
          <a:prstGeom prst="rect">
            <a:avLst/>
          </a:prstGeom>
          <a:solidFill>
            <a:schemeClr val="bg1">
              <a:alpha val="0"/>
            </a:schemeClr>
          </a:solidFill>
        </p:spPr>
        <p:txBody>
          <a:bodyPr wrap="square" rtlCol="0">
            <a:spAutoFit/>
          </a:bodyPr>
          <a:lstStyle/>
          <a:p>
            <a:r>
              <a:rPr lang="en-US" sz="2800" b="1" dirty="0">
                <a:solidFill>
                  <a:srgbClr val="0668B3"/>
                </a:solidFill>
              </a:rPr>
              <a:t>Auto-Brain-</a:t>
            </a:r>
            <a:r>
              <a:rPr lang="en-US" sz="2800" b="1" dirty="0" err="1">
                <a:solidFill>
                  <a:srgbClr val="0668B3"/>
                </a:solidFill>
              </a:rPr>
              <a:t>Graphy</a:t>
            </a:r>
            <a:endParaRPr lang="en-US" sz="2800" b="1" dirty="0">
              <a:solidFill>
                <a:srgbClr val="0668B3"/>
              </a:solidFill>
            </a:endParaRPr>
          </a:p>
          <a:p>
            <a:r>
              <a:rPr lang="en-CA" sz="2000" dirty="0">
                <a:solidFill>
                  <a:schemeClr val="bg1">
                    <a:lumMod val="50000"/>
                  </a:schemeClr>
                </a:solidFill>
              </a:rPr>
              <a:t>Functions of the Brain</a:t>
            </a:r>
          </a:p>
        </p:txBody>
      </p:sp>
      <p:cxnSp>
        <p:nvCxnSpPr>
          <p:cNvPr id="7" name="Straight Connector 6"/>
          <p:cNvCxnSpPr/>
          <p:nvPr/>
        </p:nvCxnSpPr>
        <p:spPr>
          <a:xfrm>
            <a:off x="2389488" y="771550"/>
            <a:ext cx="0" cy="1368152"/>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6" name="Right Triangle 15"/>
          <p:cNvSpPr/>
          <p:nvPr/>
        </p:nvSpPr>
        <p:spPr>
          <a:xfrm>
            <a:off x="-33701" y="4100579"/>
            <a:ext cx="9144000" cy="1047154"/>
          </a:xfrm>
          <a:prstGeom prst="rtTriangle">
            <a:avLst/>
          </a:prstGeom>
          <a:gradFill>
            <a:gsLst>
              <a:gs pos="0">
                <a:schemeClr val="accent1">
                  <a:shade val="51000"/>
                  <a:satMod val="130000"/>
                  <a:alpha val="85000"/>
                </a:schemeClr>
              </a:gs>
              <a:gs pos="80000">
                <a:schemeClr val="accent1">
                  <a:shade val="93000"/>
                  <a:satMod val="130000"/>
                  <a:alpha val="85000"/>
                </a:schemeClr>
              </a:gs>
              <a:gs pos="100000">
                <a:schemeClr val="accent1">
                  <a:shade val="94000"/>
                  <a:satMod val="135000"/>
                  <a:alpha val="84000"/>
                </a:schemeClr>
              </a:gs>
            </a:gsLst>
            <a:lin ang="189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ight Triangle 16"/>
          <p:cNvSpPr/>
          <p:nvPr/>
        </p:nvSpPr>
        <p:spPr>
          <a:xfrm rot="10800000">
            <a:off x="2243346" y="0"/>
            <a:ext cx="6900654" cy="790250"/>
          </a:xfrm>
          <a:prstGeom prst="rtTriangle">
            <a:avLst/>
          </a:prstGeom>
          <a:gradFill>
            <a:gsLst>
              <a:gs pos="0">
                <a:srgbClr val="F8991D">
                  <a:alpha val="85000"/>
                </a:srgbClr>
              </a:gs>
              <a:gs pos="80000">
                <a:schemeClr val="accent6">
                  <a:lumMod val="40000"/>
                  <a:lumOff val="60000"/>
                  <a:alpha val="85000"/>
                </a:schemeClr>
              </a:gs>
              <a:gs pos="100000">
                <a:schemeClr val="accent6">
                  <a:lumMod val="20000"/>
                  <a:lumOff val="80000"/>
                  <a:alpha val="85000"/>
                </a:schemeClr>
              </a:gs>
            </a:gsLst>
            <a:lin ang="414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SUPERKIDS Logo 2020 - EN.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411510"/>
            <a:ext cx="1713906" cy="1923678"/>
          </a:xfrm>
          <a:prstGeom prst="rect">
            <a:avLst/>
          </a:prstGeom>
        </p:spPr>
      </p:pic>
      <p:pic>
        <p:nvPicPr>
          <p:cNvPr id="6" name="Picture 5" descr="BT logo.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7520" y="681517"/>
            <a:ext cx="1448146" cy="14819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(6</a:t>
            </a:r>
            <a:r>
              <a:rPr lang="en-CA" sz="3600" b="1" dirty="0">
                <a:solidFill>
                  <a:srgbClr val="F8991D"/>
                </a:solidFill>
              </a:rPr>
              <a:t> of 7)</a:t>
            </a:r>
            <a:r>
              <a:rPr lang="en-CA" b="1" dirty="0">
                <a:solidFill>
                  <a:srgbClr val="F8991D"/>
                </a:solidFill>
              </a:rPr>
              <a:t> </a:t>
            </a:r>
            <a:r>
              <a:rPr lang="en-CA" dirty="0"/>
              <a:t>Emotion </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idx="1"/>
          </p:nvPr>
        </p:nvSpPr>
        <p:spPr>
          <a:xfrm>
            <a:off x="457200" y="1063229"/>
            <a:ext cx="8229600" cy="3819871"/>
          </a:xfrm>
        </p:spPr>
        <p:txBody>
          <a:bodyPr/>
          <a:lstStyle/>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Emotions are </a:t>
            </a:r>
            <a:r>
              <a:rPr lang="en-CA" sz="1800" dirty="0">
                <a:solidFill>
                  <a:schemeClr val="tx1"/>
                </a:solidFill>
                <a:latin typeface="Calibri" panose="020F0502020204030204" pitchFamily="34" charset="0"/>
                <a:ea typeface="Arial"/>
                <a:cs typeface="Calibri" panose="020F0502020204030204" pitchFamily="34" charset="0"/>
                <a:sym typeface="Arial"/>
              </a:rPr>
              <a:t>defined as a two-step multi-component process involving elicitations, followed by psychological feelings, appraisal, expression, autonomic responses, and action tendencies</a:t>
            </a:r>
            <a:r>
              <a:rPr lang="en-CA" sz="1800" dirty="0">
                <a:latin typeface="Calibri" panose="020F0502020204030204" pitchFamily="34" charset="0"/>
                <a:ea typeface="Arial"/>
                <a:cs typeface="Calibri" panose="020F0502020204030204" pitchFamily="34" charset="0"/>
                <a:sym typeface="Kulim Park"/>
              </a:rPr>
              <a:t>.</a:t>
            </a:r>
          </a:p>
          <a:p>
            <a:pPr marL="0" indent="0">
              <a:spcBef>
                <a:spcPts val="1200"/>
              </a:spcBef>
              <a:buNone/>
            </a:pPr>
            <a:endParaRPr lang="en-CA" sz="1800" dirty="0">
              <a:latin typeface="Calibri" panose="020F0502020204030204" pitchFamily="34" charset="0"/>
              <a:ea typeface="Kulim Park"/>
              <a:cs typeface="Calibri" panose="020F0502020204030204" pitchFamily="34" charset="0"/>
              <a:sym typeface="Arial"/>
            </a:endParaRPr>
          </a:p>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Arial"/>
              </a:rPr>
              <a:t>Part 1: </a:t>
            </a:r>
            <a:r>
              <a:rPr lang="en-CA" sz="1800" dirty="0">
                <a:solidFill>
                  <a:schemeClr val="tx1"/>
                </a:solidFill>
                <a:latin typeface="Calibri" panose="020F0502020204030204" pitchFamily="34" charset="0"/>
                <a:ea typeface="Kulim Park"/>
                <a:cs typeface="Calibri" panose="020F0502020204030204" pitchFamily="34" charset="0"/>
                <a:sym typeface="Kulim Park"/>
              </a:rPr>
              <a:t>Pick 5 emotions - beside each emotion brainstorm a list of examples, things, situations, events, etc.</a:t>
            </a:r>
          </a:p>
          <a:p>
            <a:pPr marL="0" indent="0">
              <a:spcBef>
                <a:spcPts val="1200"/>
              </a:spcBef>
              <a:buNone/>
            </a:pPr>
            <a:r>
              <a:rPr lang="en-CA" sz="1800" dirty="0">
                <a:latin typeface="Calibri" panose="020F0502020204030204" pitchFamily="34" charset="0"/>
                <a:ea typeface="Kulim Park"/>
                <a:cs typeface="Calibri" panose="020F0502020204030204" pitchFamily="34" charset="0"/>
                <a:sym typeface="Kulim Park"/>
              </a:rPr>
              <a:t>Part 2: </a:t>
            </a:r>
            <a:r>
              <a:rPr lang="en-CA" sz="1800" dirty="0">
                <a:solidFill>
                  <a:schemeClr val="tx1"/>
                </a:solidFill>
                <a:latin typeface="Calibri" panose="020F0502020204030204" pitchFamily="34" charset="0"/>
                <a:ea typeface="Kulim Park"/>
                <a:cs typeface="Calibri" panose="020F0502020204030204" pitchFamily="34" charset="0"/>
                <a:sym typeface="Kulim Park"/>
              </a:rPr>
              <a:t>From one of your selected emotions - choose one example and write a paragraph or two explaining this emotion - include an illustration to enhance it.</a:t>
            </a: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09922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(7</a:t>
            </a:r>
            <a:r>
              <a:rPr lang="en-CA" sz="3600" b="1" dirty="0">
                <a:solidFill>
                  <a:srgbClr val="F8991D"/>
                </a:solidFill>
              </a:rPr>
              <a:t> of 7)</a:t>
            </a:r>
            <a:r>
              <a:rPr lang="en-CA" b="1" dirty="0">
                <a:solidFill>
                  <a:srgbClr val="F8991D"/>
                </a:solidFill>
              </a:rPr>
              <a:t> </a:t>
            </a:r>
            <a:r>
              <a:rPr lang="en-CA" dirty="0"/>
              <a:t>Cognition</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idx="1"/>
          </p:nvPr>
        </p:nvSpPr>
        <p:spPr>
          <a:xfrm>
            <a:off x="457200" y="1063229"/>
            <a:ext cx="8229600" cy="3819871"/>
          </a:xfrm>
        </p:spPr>
        <p:txBody>
          <a:bodyPr/>
          <a:lstStyle/>
          <a:p>
            <a:pPr marL="0" indent="0">
              <a:spcBef>
                <a:spcPts val="1200"/>
              </a:spcBef>
              <a:buNone/>
            </a:pPr>
            <a:r>
              <a:rPr lang="en-CA" sz="1800" dirty="0">
                <a:solidFill>
                  <a:schemeClr val="tx1"/>
                </a:solidFill>
                <a:latin typeface="Calibri" panose="020F0502020204030204" pitchFamily="34" charset="0"/>
                <a:ea typeface="Arial"/>
                <a:cs typeface="Calibri" panose="020F0502020204030204" pitchFamily="34" charset="0"/>
                <a:sym typeface="Arial"/>
              </a:rPr>
              <a:t>The BRAIN is responsible for cognition, which functions through numerous processes and executive functions. </a:t>
            </a:r>
          </a:p>
          <a:p>
            <a:pPr marL="0" indent="0">
              <a:spcBef>
                <a:spcPts val="1200"/>
              </a:spcBef>
              <a:buNone/>
            </a:pPr>
            <a:r>
              <a:rPr lang="en-CA" sz="1800" dirty="0">
                <a:solidFill>
                  <a:schemeClr val="tx1"/>
                </a:solidFill>
                <a:latin typeface="Calibri" panose="020F0502020204030204" pitchFamily="34" charset="0"/>
                <a:ea typeface="Arial"/>
                <a:cs typeface="Calibri" panose="020F0502020204030204" pitchFamily="34" charset="0"/>
                <a:sym typeface="Arial"/>
              </a:rPr>
              <a:t>Executive functions include the ability to filter information and tune out irrelevant stimuli with attentional control, the ability to process and manipulate information held in working memory, the ability to think about multiple concepts simultaneously and switch tasks with cognitive flexibility, the ability to inhibit impulses, and the ability to determine the relevance of information or appropriateness of an action. </a:t>
            </a:r>
            <a:endParaRPr lang="en-CA" sz="1800" b="1" dirty="0">
              <a:latin typeface="Calibri" panose="020F0502020204030204" pitchFamily="34" charset="0"/>
              <a:ea typeface="Arial"/>
              <a:cs typeface="Calibri" panose="020F0502020204030204" pitchFamily="34" charset="0"/>
              <a:sym typeface="Kulim Park"/>
            </a:endParaRPr>
          </a:p>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1: Share something that you are really good at and indicate reasons why you are good at this activity. </a:t>
            </a:r>
          </a:p>
          <a:p>
            <a:pPr marL="0" indent="0">
              <a:spcBef>
                <a:spcPts val="1200"/>
              </a:spcBef>
              <a:buNone/>
            </a:pPr>
            <a:r>
              <a:rPr lang="en-CA" sz="1800" dirty="0">
                <a:latin typeface="Calibri" panose="020F0502020204030204" pitchFamily="34" charset="0"/>
                <a:ea typeface="Kulim Park"/>
                <a:cs typeface="Calibri" panose="020F0502020204030204" pitchFamily="34" charset="0"/>
                <a:sym typeface="Kulim Park"/>
              </a:rPr>
              <a:t>Part 2: T</a:t>
            </a:r>
            <a:r>
              <a:rPr lang="en-CA" sz="1800" dirty="0">
                <a:solidFill>
                  <a:schemeClr val="tx1"/>
                </a:solidFill>
                <a:latin typeface="Calibri" panose="020F0502020204030204" pitchFamily="34" charset="0"/>
                <a:ea typeface="Kulim Park"/>
                <a:cs typeface="Calibri" panose="020F0502020204030204" pitchFamily="34" charset="0"/>
                <a:sym typeface="Kulim Park"/>
              </a:rPr>
              <a:t>hink of 2 new traits or skills you would like to learn and teach yourself. Keep a notes / journal, recordings, </a:t>
            </a:r>
            <a:r>
              <a:rPr lang="en-CA" sz="1800" dirty="0" err="1">
                <a:solidFill>
                  <a:schemeClr val="tx1"/>
                </a:solidFill>
                <a:latin typeface="Calibri" panose="020F0502020204030204" pitchFamily="34" charset="0"/>
                <a:ea typeface="Kulim Park"/>
                <a:cs typeface="Calibri" panose="020F0502020204030204" pitchFamily="34" charset="0"/>
                <a:sym typeface="Kulim Park"/>
              </a:rPr>
              <a:t>etc</a:t>
            </a:r>
            <a:r>
              <a:rPr lang="en-CA" sz="1800" dirty="0">
                <a:solidFill>
                  <a:schemeClr val="tx1"/>
                </a:solidFill>
                <a:latin typeface="Calibri" panose="020F0502020204030204" pitchFamily="34" charset="0"/>
                <a:ea typeface="Kulim Park"/>
                <a:cs typeface="Calibri" panose="020F0502020204030204" pitchFamily="34" charset="0"/>
                <a:sym typeface="Kulim Park"/>
              </a:rPr>
              <a:t> - so you can share.</a:t>
            </a:r>
          </a:p>
          <a:p>
            <a:pPr indent="0">
              <a:spcBef>
                <a:spcPts val="1200"/>
              </a:spcBef>
              <a:buNone/>
            </a:pPr>
            <a:endParaRPr lang="en-CA" sz="1800" b="1" dirty="0">
              <a:solidFill>
                <a:schemeClr val="tx1"/>
              </a:solidFill>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b="1"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6583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2049D-A1DF-471B-89F1-6273F723D021}"/>
              </a:ext>
            </a:extLst>
          </p:cNvPr>
          <p:cNvSpPr>
            <a:spLocks noGrp="1"/>
          </p:cNvSpPr>
          <p:nvPr>
            <p:ph type="title"/>
          </p:nvPr>
        </p:nvSpPr>
        <p:spPr/>
        <p:txBody>
          <a:bodyPr/>
          <a:lstStyle/>
          <a:p>
            <a:r>
              <a:rPr lang="en" sz="3600" b="1" dirty="0">
                <a:solidFill>
                  <a:srgbClr val="E69138"/>
                </a:solidFill>
              </a:rPr>
              <a:t>SECTION C: </a:t>
            </a:r>
            <a:r>
              <a:rPr lang="en" sz="3600" dirty="0"/>
              <a:t>COOL FACTS</a:t>
            </a:r>
            <a:endParaRPr lang="en-CA" dirty="0"/>
          </a:p>
        </p:txBody>
      </p:sp>
      <p:sp>
        <p:nvSpPr>
          <p:cNvPr id="3" name="Content Placeholder 2">
            <a:extLst>
              <a:ext uri="{FF2B5EF4-FFF2-40B4-BE49-F238E27FC236}">
                <a16:creationId xmlns:a16="http://schemas.microsoft.com/office/drawing/2014/main" id="{FFA80F8D-E37D-47B1-BA13-499C7D680D25}"/>
              </a:ext>
            </a:extLst>
          </p:cNvPr>
          <p:cNvSpPr>
            <a:spLocks noGrp="1"/>
          </p:cNvSpPr>
          <p:nvPr>
            <p:ph idx="1"/>
          </p:nvPr>
        </p:nvSpPr>
        <p:spPr/>
        <p:txBody>
          <a:bodyPr/>
          <a:lstStyle/>
          <a:p>
            <a:pPr marL="0" indent="0">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For the final section of your assignment:</a:t>
            </a:r>
            <a:endParaRPr lang="en-CA" sz="1800" dirty="0">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r>
              <a:rPr lang="en-CA" sz="1800" dirty="0">
                <a:latin typeface="Calibri" panose="020F0502020204030204" pitchFamily="34" charset="0"/>
                <a:ea typeface="Kulim Park"/>
                <a:cs typeface="Calibri" panose="020F0502020204030204" pitchFamily="34" charset="0"/>
                <a:sym typeface="Kulim Park"/>
              </a:rPr>
              <a:t>Part 1: </a:t>
            </a:r>
            <a:r>
              <a:rPr lang="en-CA" sz="1800" dirty="0">
                <a:solidFill>
                  <a:schemeClr val="tx1"/>
                </a:solidFill>
                <a:latin typeface="Calibri" panose="020F0502020204030204" pitchFamily="34" charset="0"/>
                <a:ea typeface="Kulim Park"/>
                <a:cs typeface="Calibri" panose="020F0502020204030204" pitchFamily="34" charset="0"/>
                <a:sym typeface="Kulim Park"/>
              </a:rPr>
              <a:t>Research and find 5 really cool facts about the brain.</a:t>
            </a:r>
          </a:p>
          <a:p>
            <a:pPr marL="0" indent="0">
              <a:buNone/>
            </a:pPr>
            <a:endParaRPr lang="en-CA" sz="1800" dirty="0">
              <a:latin typeface="Calibri" panose="020F0502020204030204" pitchFamily="34" charset="0"/>
              <a:ea typeface="Kulim Park"/>
              <a:cs typeface="Calibri" panose="020F0502020204030204" pitchFamily="34" charset="0"/>
              <a:sym typeface="Kulim Park"/>
            </a:endParaRPr>
          </a:p>
          <a:p>
            <a:pPr marL="0" indent="0">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2: Come up with a game or activity to play that will test your </a:t>
            </a:r>
            <a:r>
              <a:rPr lang="en-CA" sz="1800">
                <a:solidFill>
                  <a:schemeClr val="tx1"/>
                </a:solidFill>
                <a:latin typeface="Calibri" panose="020F0502020204030204" pitchFamily="34" charset="0"/>
                <a:ea typeface="Kulim Park"/>
                <a:cs typeface="Calibri" panose="020F0502020204030204" pitchFamily="34" charset="0"/>
                <a:sym typeface="Kulim Park"/>
              </a:rPr>
              <a:t>brain.</a:t>
            </a: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latin typeface="Calibri" panose="020F0502020204030204" pitchFamily="34" charset="0"/>
              <a:ea typeface="Kulim Park"/>
              <a:cs typeface="Calibri" panose="020F0502020204030204" pitchFamily="34" charset="0"/>
              <a:sym typeface="Kulim Park"/>
            </a:endParaRPr>
          </a:p>
          <a:p>
            <a:pPr marL="0" indent="0">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3: Write a paragraph outlining the game / activity you did to test your brain. </a:t>
            </a:r>
            <a:br>
              <a:rPr lang="en-CA" sz="1800" dirty="0">
                <a:solidFill>
                  <a:schemeClr val="tx1"/>
                </a:solidFill>
                <a:latin typeface="Calibri" panose="020F0502020204030204" pitchFamily="34" charset="0"/>
                <a:ea typeface="Kulim Park"/>
                <a:cs typeface="Calibri" panose="020F0502020204030204" pitchFamily="34" charset="0"/>
                <a:sym typeface="Kulim Park"/>
              </a:rPr>
            </a:br>
            <a:r>
              <a:rPr lang="en-CA" sz="1800" dirty="0">
                <a:solidFill>
                  <a:schemeClr val="tx1"/>
                </a:solidFill>
                <a:latin typeface="Calibri" panose="020F0502020204030204" pitchFamily="34" charset="0"/>
                <a:ea typeface="Kulim Park"/>
                <a:cs typeface="Calibri" panose="020F0502020204030204" pitchFamily="34" charset="0"/>
                <a:sym typeface="Kulim Park"/>
              </a:rPr>
              <a:t>List what was easy and what was difficult about this new game / activity. </a:t>
            </a:r>
          </a:p>
          <a:p>
            <a:endParaRPr lang="en-CA" sz="1800" dirty="0"/>
          </a:p>
        </p:txBody>
      </p:sp>
    </p:spTree>
    <p:extLst>
      <p:ext uri="{BB962C8B-B14F-4D97-AF65-F5344CB8AC3E}">
        <p14:creationId xmlns:p14="http://schemas.microsoft.com/office/powerpoint/2010/main" val="453619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tyscape evolved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p:txBody>
          <a:bodyPr/>
          <a:lstStyle/>
          <a:p>
            <a:pPr algn="l"/>
            <a:r>
              <a:rPr lang="en-CA" dirty="0"/>
              <a:t>Instructions</a:t>
            </a:r>
          </a:p>
        </p:txBody>
      </p:sp>
      <p:sp>
        <p:nvSpPr>
          <p:cNvPr id="6" name="TextBox 5"/>
          <p:cNvSpPr txBox="1"/>
          <p:nvPr/>
        </p:nvSpPr>
        <p:spPr>
          <a:xfrm>
            <a:off x="5076056" y="4773801"/>
            <a:ext cx="3672408" cy="246221"/>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668B3"/>
                </a:solidFill>
                <a:effectLst/>
                <a:uLnTx/>
                <a:uFillTx/>
                <a:latin typeface="Arial" charset="0"/>
                <a:ea typeface="+mn-ea"/>
                <a:cs typeface="+mn-cs"/>
              </a:rPr>
              <a:t>SUPERKIDS  |  Brain Tumour Foundation of Canada</a:t>
            </a:r>
          </a:p>
        </p:txBody>
      </p:sp>
      <p:sp>
        <p:nvSpPr>
          <p:cNvPr id="5" name="Content Placeholder 4"/>
          <p:cNvSpPr>
            <a:spLocks noGrp="1"/>
          </p:cNvSpPr>
          <p:nvPr>
            <p:ph idx="1"/>
          </p:nvPr>
        </p:nvSpPr>
        <p:spPr/>
        <p:txBody>
          <a:bodyPr/>
          <a:lstStyle/>
          <a:p>
            <a:pPr marL="0" lvl="0" indent="0" algn="l" rtl="0">
              <a:spcBef>
                <a:spcPts val="600"/>
              </a:spcBef>
              <a:spcAft>
                <a:spcPts val="0"/>
              </a:spcAft>
              <a:buClr>
                <a:schemeClr val="dk1"/>
              </a:buClr>
              <a:buSzPts val="1100"/>
              <a:buFont typeface="Arial"/>
              <a:buNone/>
            </a:pPr>
            <a:r>
              <a:rPr lang="en-CA" sz="1800" dirty="0">
                <a:latin typeface="+mn-lt"/>
                <a:ea typeface="Kulim Park"/>
                <a:cs typeface="Kulim Park"/>
                <a:sym typeface="Kulim Park"/>
              </a:rPr>
              <a:t>An AUTOBIOGRAPHY is an account of a person’s life written / told by that person.</a:t>
            </a:r>
          </a:p>
          <a:p>
            <a:pPr marL="0" lvl="0" indent="0" algn="l" rtl="0">
              <a:spcBef>
                <a:spcPts val="600"/>
              </a:spcBef>
              <a:spcAft>
                <a:spcPts val="0"/>
              </a:spcAft>
              <a:buClr>
                <a:schemeClr val="dk1"/>
              </a:buClr>
              <a:buSzPts val="1100"/>
              <a:buFont typeface="Arial"/>
              <a:buNone/>
            </a:pPr>
            <a:r>
              <a:rPr lang="en-CA" sz="1800" dirty="0">
                <a:latin typeface="+mn-lt"/>
                <a:ea typeface="Kulim Park"/>
                <a:cs typeface="Kulim Park"/>
                <a:sym typeface="Kulim Park"/>
              </a:rPr>
              <a:t> </a:t>
            </a:r>
          </a:p>
          <a:p>
            <a:pPr marL="0" lvl="0" indent="0" algn="l" rtl="0">
              <a:spcBef>
                <a:spcPts val="600"/>
              </a:spcBef>
              <a:spcAft>
                <a:spcPts val="0"/>
              </a:spcAft>
              <a:buClr>
                <a:schemeClr val="dk1"/>
              </a:buClr>
              <a:buSzPts val="1100"/>
              <a:buFont typeface="Arial"/>
              <a:buNone/>
            </a:pPr>
            <a:r>
              <a:rPr lang="en-CA" sz="1800" dirty="0">
                <a:latin typeface="+mn-lt"/>
                <a:ea typeface="Kulim Park"/>
                <a:cs typeface="Kulim Park"/>
                <a:sym typeface="Kulim Park"/>
              </a:rPr>
              <a:t>This assignment / activity is like an autobiography, but with a focus on the BRAIN. </a:t>
            </a:r>
          </a:p>
          <a:p>
            <a:pPr marL="0" lvl="0" indent="0" algn="l" rtl="0">
              <a:spcBef>
                <a:spcPts val="600"/>
              </a:spcBef>
              <a:spcAft>
                <a:spcPts val="0"/>
              </a:spcAft>
              <a:buClr>
                <a:schemeClr val="dk1"/>
              </a:buClr>
              <a:buSzPts val="1100"/>
              <a:buFont typeface="Arial"/>
              <a:buNone/>
            </a:pPr>
            <a:endParaRPr lang="en-CA" sz="1800" dirty="0">
              <a:effectLst/>
              <a:latin typeface="+mn-lt"/>
              <a:ea typeface="Times New Roman" panose="02020603050405020304" pitchFamily="18" charset="0"/>
              <a:sym typeface="Kulim Park"/>
            </a:endParaRPr>
          </a:p>
          <a:p>
            <a:pPr marL="0" lvl="0" indent="0" algn="l" rtl="0">
              <a:spcBef>
                <a:spcPts val="600"/>
              </a:spcBef>
              <a:spcAft>
                <a:spcPts val="0"/>
              </a:spcAft>
              <a:buClr>
                <a:schemeClr val="dk1"/>
              </a:buClr>
              <a:buSzPts val="1100"/>
              <a:buFont typeface="Arial"/>
              <a:buNone/>
            </a:pPr>
            <a:r>
              <a:rPr lang="en-CA" sz="1800" dirty="0">
                <a:effectLst/>
                <a:latin typeface="+mn-lt"/>
                <a:ea typeface="Times New Roman" panose="02020603050405020304" pitchFamily="18" charset="0"/>
              </a:rPr>
              <a:t>The assignment can take the form of a slideshow, poster board, </a:t>
            </a:r>
            <a:r>
              <a:rPr lang="en-CA" sz="1800" dirty="0">
                <a:latin typeface="+mn-lt"/>
                <a:ea typeface="Times New Roman" panose="02020603050405020304" pitchFamily="18" charset="0"/>
              </a:rPr>
              <a:t>vision board, </a:t>
            </a:r>
            <a:r>
              <a:rPr lang="en-CA" sz="1800" dirty="0">
                <a:effectLst/>
                <a:latin typeface="+mn-lt"/>
                <a:ea typeface="Times New Roman" panose="02020603050405020304" pitchFamily="18" charset="0"/>
              </a:rPr>
              <a:t>or a booklet / magazine with the following requirements:</a:t>
            </a:r>
            <a:br>
              <a:rPr lang="en-CA" sz="1800" dirty="0">
                <a:effectLst/>
                <a:latin typeface="+mn-lt"/>
                <a:ea typeface="Times New Roman" panose="02020603050405020304" pitchFamily="18" charset="0"/>
              </a:rPr>
            </a:br>
            <a:endParaRPr lang="en-CA" sz="1800" dirty="0">
              <a:effectLst/>
              <a:latin typeface="+mn-lt"/>
              <a:ea typeface="Times New Roman" panose="02020603050405020304" pitchFamily="18" charset="0"/>
            </a:endParaRPr>
          </a:p>
          <a:p>
            <a:pPr marL="742950" lvl="1" indent="-285750" fontAlgn="base">
              <a:buFont typeface="+mj-lt"/>
              <a:buAutoNum type="arabicPeriod"/>
            </a:pPr>
            <a:r>
              <a:rPr lang="en-CA" sz="1800" dirty="0">
                <a:effectLst/>
                <a:latin typeface="+mn-lt"/>
                <a:ea typeface="Times New Roman" panose="02020603050405020304" pitchFamily="18" charset="0"/>
              </a:rPr>
              <a:t>Section A | Title Page</a:t>
            </a:r>
          </a:p>
          <a:p>
            <a:pPr marL="742950" lvl="1" indent="-285750" fontAlgn="base">
              <a:buFont typeface="+mj-lt"/>
              <a:buAutoNum type="arabicPeriod"/>
            </a:pPr>
            <a:r>
              <a:rPr lang="en-CA" sz="1800" dirty="0">
                <a:effectLst/>
                <a:latin typeface="+mn-lt"/>
                <a:ea typeface="Times New Roman" panose="02020603050405020304" pitchFamily="18" charset="0"/>
              </a:rPr>
              <a:t>Section B | 7 Sections About my Brain and Me</a:t>
            </a:r>
          </a:p>
          <a:p>
            <a:pPr marL="742950" lvl="1" indent="-285750" fontAlgn="base">
              <a:buFont typeface="+mj-lt"/>
              <a:buAutoNum type="arabicPeriod"/>
            </a:pPr>
            <a:r>
              <a:rPr lang="en-CA" sz="1800" dirty="0">
                <a:effectLst/>
                <a:latin typeface="+mn-lt"/>
                <a:ea typeface="Frutiger LT 45 Light"/>
                <a:cs typeface="Times New Roman" panose="02020603050405020304" pitchFamily="18" charset="0"/>
              </a:rPr>
              <a:t>Section C </a:t>
            </a:r>
            <a:r>
              <a:rPr lang="en-US" sz="1800" dirty="0">
                <a:effectLst/>
                <a:latin typeface="+mn-lt"/>
                <a:ea typeface="Frutiger LT 45 Light"/>
                <a:cs typeface="Times New Roman" panose="02020603050405020304" pitchFamily="18" charset="0"/>
              </a:rPr>
              <a:t>| </a:t>
            </a:r>
            <a:r>
              <a:rPr lang="en-CA" sz="1800" dirty="0">
                <a:effectLst/>
                <a:latin typeface="+mn-lt"/>
                <a:ea typeface="Frutiger LT 45 Light"/>
                <a:cs typeface="Times New Roman" panose="02020603050405020304" pitchFamily="18" charset="0"/>
              </a:rPr>
              <a:t>My Cool Facts</a:t>
            </a:r>
            <a:endParaRPr lang="en-US" sz="1800" dirty="0">
              <a:latin typeface="+mn-lt"/>
            </a:endParaRPr>
          </a:p>
        </p:txBody>
      </p:sp>
    </p:spTree>
    <p:extLst>
      <p:ext uri="{BB962C8B-B14F-4D97-AF65-F5344CB8AC3E}">
        <p14:creationId xmlns:p14="http://schemas.microsoft.com/office/powerpoint/2010/main" val="2892132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8B3AF-278B-4643-BDAA-DAE308CAB2C5}"/>
              </a:ext>
            </a:extLst>
          </p:cNvPr>
          <p:cNvSpPr>
            <a:spLocks noGrp="1"/>
          </p:cNvSpPr>
          <p:nvPr>
            <p:ph type="title"/>
          </p:nvPr>
        </p:nvSpPr>
        <p:spPr>
          <a:xfrm>
            <a:off x="467544" y="205979"/>
            <a:ext cx="8219256" cy="857250"/>
          </a:xfrm>
        </p:spPr>
        <p:txBody>
          <a:bodyPr wrap="square" anchor="ctr">
            <a:normAutofit/>
          </a:bodyPr>
          <a:lstStyle/>
          <a:p>
            <a:r>
              <a:rPr lang="en-CA" b="1" dirty="0">
                <a:solidFill>
                  <a:srgbClr val="F8991D"/>
                </a:solidFill>
              </a:rPr>
              <a:t>Section A:</a:t>
            </a:r>
            <a:r>
              <a:rPr lang="en-CA" dirty="0"/>
              <a:t> The Title Page</a:t>
            </a:r>
          </a:p>
        </p:txBody>
      </p:sp>
      <p:pic>
        <p:nvPicPr>
          <p:cNvPr id="6" name="Content Placeholder 5" descr="Closed book">
            <a:extLst>
              <a:ext uri="{FF2B5EF4-FFF2-40B4-BE49-F238E27FC236}">
                <a16:creationId xmlns:a16="http://schemas.microsoft.com/office/drawing/2014/main" id="{66364B0E-47D9-4875-B042-DB730DEF4F94}"/>
              </a:ext>
            </a:extLst>
          </p:cNvPr>
          <p:cNvPicPr>
            <a:picLocks noGrp="1" noChangeAspect="1"/>
          </p:cNvPicPr>
          <p:nvPr>
            <p:ph sz="half"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552" y="1063229"/>
            <a:ext cx="3394472" cy="3394472"/>
          </a:xfrm>
        </p:spPr>
      </p:pic>
      <p:sp>
        <p:nvSpPr>
          <p:cNvPr id="3" name="Content Placeholder 2">
            <a:extLst>
              <a:ext uri="{FF2B5EF4-FFF2-40B4-BE49-F238E27FC236}">
                <a16:creationId xmlns:a16="http://schemas.microsoft.com/office/drawing/2014/main" id="{B244E591-2275-408A-BF6B-F97C159BE8B1}"/>
              </a:ext>
            </a:extLst>
          </p:cNvPr>
          <p:cNvSpPr>
            <a:spLocks noGrp="1"/>
          </p:cNvSpPr>
          <p:nvPr>
            <p:ph sz="half" idx="2"/>
          </p:nvPr>
        </p:nvSpPr>
        <p:spPr>
          <a:xfrm>
            <a:off x="4067944" y="1200151"/>
            <a:ext cx="4752528" cy="3394472"/>
          </a:xfrm>
        </p:spPr>
        <p:txBody>
          <a:bodyPr wrap="square" anchor="t">
            <a:normAutofit/>
          </a:bodyPr>
          <a:lstStyle/>
          <a:p>
            <a:pPr>
              <a:lnSpc>
                <a:spcPct val="90000"/>
              </a:lnSpc>
              <a:spcBef>
                <a:spcPts val="1200"/>
              </a:spcBef>
              <a:spcAft>
                <a:spcPts val="0"/>
              </a:spcAft>
              <a:buFont typeface="Arial" panose="020B0604020202020204" pitchFamily="34" charset="0"/>
              <a:buChar char="•"/>
            </a:pPr>
            <a:r>
              <a:rPr lang="en-CA" sz="1800" dirty="0"/>
              <a:t>The title “MY BRAIN”, decorated with words, images and / or pictures.</a:t>
            </a:r>
          </a:p>
          <a:p>
            <a:pPr>
              <a:lnSpc>
                <a:spcPct val="90000"/>
              </a:lnSpc>
              <a:spcBef>
                <a:spcPts val="1200"/>
              </a:spcBef>
              <a:spcAft>
                <a:spcPts val="0"/>
              </a:spcAft>
              <a:buFont typeface="Arial" panose="020B0604020202020204" pitchFamily="34" charset="0"/>
              <a:buChar char="•"/>
            </a:pPr>
            <a:r>
              <a:rPr lang="en-CA" sz="1800" dirty="0"/>
              <a:t>Your name should be worked into the title page or placed neatly in the bottom right hand corner.</a:t>
            </a:r>
          </a:p>
          <a:p>
            <a:pPr>
              <a:lnSpc>
                <a:spcPct val="90000"/>
              </a:lnSpc>
              <a:spcBef>
                <a:spcPts val="1200"/>
              </a:spcBef>
              <a:spcAft>
                <a:spcPts val="0"/>
              </a:spcAft>
              <a:buFont typeface="Arial" panose="020B0604020202020204" pitchFamily="34" charset="0"/>
              <a:buChar char="•"/>
            </a:pPr>
            <a:r>
              <a:rPr lang="en-CA" sz="1800" dirty="0"/>
              <a:t> You can either use computer generated images, lettering, pictures, etc. </a:t>
            </a:r>
          </a:p>
          <a:p>
            <a:pPr>
              <a:lnSpc>
                <a:spcPct val="90000"/>
              </a:lnSpc>
              <a:spcBef>
                <a:spcPts val="1200"/>
              </a:spcBef>
              <a:spcAft>
                <a:spcPts val="0"/>
              </a:spcAft>
              <a:buFont typeface="Arial" panose="020B0604020202020204" pitchFamily="34" charset="0"/>
              <a:buChar char="•"/>
            </a:pPr>
            <a:r>
              <a:rPr lang="en-CA" sz="1800" dirty="0"/>
              <a:t>OR if you decide to draw it - take a picture of it and upload it to your 1st slide of your slideshow.</a:t>
            </a:r>
          </a:p>
          <a:p>
            <a:pPr lvl="0" rtl="0">
              <a:lnSpc>
                <a:spcPct val="90000"/>
              </a:lnSpc>
              <a:spcBef>
                <a:spcPts val="1200"/>
              </a:spcBef>
              <a:spcAft>
                <a:spcPts val="0"/>
              </a:spcAft>
              <a:buFont typeface="Arial" panose="020B0604020202020204" pitchFamily="34" charset="0"/>
              <a:buChar char="•"/>
            </a:pPr>
            <a:endParaRPr lang="en-CA" sz="1800" dirty="0"/>
          </a:p>
          <a:p>
            <a:pPr>
              <a:lnSpc>
                <a:spcPct val="90000"/>
              </a:lnSpc>
              <a:buFont typeface="Arial" panose="020B0604020202020204" pitchFamily="34" charset="0"/>
              <a:buChar char="•"/>
            </a:pPr>
            <a:endParaRPr lang="en-CA" sz="1800" dirty="0"/>
          </a:p>
        </p:txBody>
      </p:sp>
    </p:spTree>
    <p:extLst>
      <p:ext uri="{BB962C8B-B14F-4D97-AF65-F5344CB8AC3E}">
        <p14:creationId xmlns:p14="http://schemas.microsoft.com/office/powerpoint/2010/main" val="1610615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D159-BB92-45A4-A21D-E5C89F7182A2}"/>
              </a:ext>
            </a:extLst>
          </p:cNvPr>
          <p:cNvSpPr>
            <a:spLocks noGrp="1"/>
          </p:cNvSpPr>
          <p:nvPr>
            <p:ph type="title"/>
          </p:nvPr>
        </p:nvSpPr>
        <p:spPr>
          <a:xfrm>
            <a:off x="323528" y="309787"/>
            <a:ext cx="8496944" cy="857250"/>
          </a:xfrm>
        </p:spPr>
        <p:txBody>
          <a:bodyPr/>
          <a:lstStyle/>
          <a:p>
            <a:pPr marL="0" lvl="0" indent="0" rtl="0">
              <a:lnSpc>
                <a:spcPct val="115000"/>
              </a:lnSpc>
              <a:spcBef>
                <a:spcPts val="600"/>
              </a:spcBef>
              <a:spcAft>
                <a:spcPts val="0"/>
              </a:spcAft>
            </a:pPr>
            <a:r>
              <a:rPr lang="en-CA" sz="3000" b="1" dirty="0">
                <a:solidFill>
                  <a:srgbClr val="F8991D"/>
                </a:solidFill>
              </a:rPr>
              <a:t>SECTION B:  </a:t>
            </a:r>
            <a:r>
              <a:rPr lang="en-CA" sz="3000" dirty="0"/>
              <a:t>7 Sections about my brain &amp; me </a:t>
            </a:r>
          </a:p>
        </p:txBody>
      </p:sp>
      <p:sp>
        <p:nvSpPr>
          <p:cNvPr id="3" name="Content Placeholder 2">
            <a:extLst>
              <a:ext uri="{FF2B5EF4-FFF2-40B4-BE49-F238E27FC236}">
                <a16:creationId xmlns:a16="http://schemas.microsoft.com/office/drawing/2014/main" id="{8079F2BD-BAEF-477C-BB2A-A9C1ED254695}"/>
              </a:ext>
            </a:extLst>
          </p:cNvPr>
          <p:cNvSpPr>
            <a:spLocks noGrp="1"/>
          </p:cNvSpPr>
          <p:nvPr>
            <p:ph sz="half" idx="1"/>
          </p:nvPr>
        </p:nvSpPr>
        <p:spPr/>
        <p:txBody>
          <a:bodyPr/>
          <a:lstStyle/>
          <a:p>
            <a:pPr marL="139700" lvl="0" indent="0" algn="l" rtl="0">
              <a:spcBef>
                <a:spcPts val="1200"/>
              </a:spcBef>
              <a:spcAft>
                <a:spcPts val="0"/>
              </a:spcAft>
              <a:buSzPts val="1400"/>
              <a:buNone/>
            </a:pPr>
            <a:r>
              <a:rPr lang="en-CA" sz="1800" dirty="0">
                <a:latin typeface="+mn-lt"/>
                <a:ea typeface="Kulim Park"/>
                <a:cs typeface="Kulim Park"/>
                <a:sym typeface="Kulim Park"/>
              </a:rPr>
              <a:t>Part 1: Label each section accordingly</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Memory Control</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Sensory (5 senses)</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Regulation</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Language</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Lateralisation</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Emotion</a:t>
            </a:r>
          </a:p>
          <a:p>
            <a:pPr marL="482600" lvl="0" algn="l" rtl="0">
              <a:spcBef>
                <a:spcPts val="1200"/>
              </a:spcBef>
              <a:spcAft>
                <a:spcPts val="0"/>
              </a:spcAft>
              <a:buSzPts val="1400"/>
              <a:buFont typeface="+mj-lt"/>
              <a:buAutoNum type="arabicPeriod"/>
            </a:pPr>
            <a:r>
              <a:rPr lang="en-CA" sz="1800" dirty="0">
                <a:latin typeface="+mn-lt"/>
                <a:ea typeface="Kulim Park"/>
                <a:cs typeface="Kulim Park"/>
                <a:sym typeface="Kulim Park"/>
              </a:rPr>
              <a:t>Cognition</a:t>
            </a:r>
            <a:br>
              <a:rPr lang="en-CA" sz="1800" dirty="0">
                <a:latin typeface="+mn-lt"/>
                <a:ea typeface="Kulim Park"/>
                <a:cs typeface="Kulim Park"/>
                <a:sym typeface="Kulim Park"/>
              </a:rPr>
            </a:br>
            <a:endParaRPr lang="en-CA" sz="1800" dirty="0">
              <a:latin typeface="+mn-lt"/>
              <a:ea typeface="Kulim Park"/>
              <a:cs typeface="Kulim Park"/>
              <a:sym typeface="Kulim Park"/>
            </a:endParaRPr>
          </a:p>
          <a:p>
            <a:pPr marL="0" indent="0">
              <a:buNone/>
            </a:pPr>
            <a:endParaRPr lang="en-CA" sz="1800" dirty="0">
              <a:latin typeface="+mn-lt"/>
            </a:endParaRPr>
          </a:p>
        </p:txBody>
      </p:sp>
      <p:sp>
        <p:nvSpPr>
          <p:cNvPr id="4" name="Content Placeholder 3">
            <a:extLst>
              <a:ext uri="{FF2B5EF4-FFF2-40B4-BE49-F238E27FC236}">
                <a16:creationId xmlns:a16="http://schemas.microsoft.com/office/drawing/2014/main" id="{72F28385-345E-4275-8A60-DC0A9BC7A3E0}"/>
              </a:ext>
            </a:extLst>
          </p:cNvPr>
          <p:cNvSpPr>
            <a:spLocks noGrp="1"/>
          </p:cNvSpPr>
          <p:nvPr>
            <p:ph sz="half" idx="2"/>
          </p:nvPr>
        </p:nvSpPr>
        <p:spPr/>
        <p:txBody>
          <a:bodyPr/>
          <a:lstStyle/>
          <a:p>
            <a:pPr marL="0" indent="0">
              <a:buNone/>
            </a:pPr>
            <a:r>
              <a:rPr lang="en-CA" sz="1800" dirty="0">
                <a:latin typeface="+mn-lt"/>
              </a:rPr>
              <a:t>Part 2: </a:t>
            </a:r>
            <a:r>
              <a:rPr lang="en-CA" sz="1800" dirty="0">
                <a:latin typeface="+mn-lt"/>
                <a:ea typeface="Kulim Park"/>
                <a:cs typeface="Kulim Park"/>
                <a:sym typeface="Kulim Park"/>
              </a:rPr>
              <a:t>Read the instructions and complete the task for each function. </a:t>
            </a:r>
            <a:endParaRPr lang="en-CA" sz="1800" dirty="0">
              <a:latin typeface="+mn-lt"/>
            </a:endParaRPr>
          </a:p>
          <a:p>
            <a:pPr marL="0" indent="0">
              <a:buNone/>
            </a:pPr>
            <a:endParaRPr lang="en-CA" sz="1800" dirty="0"/>
          </a:p>
        </p:txBody>
      </p:sp>
      <p:pic>
        <p:nvPicPr>
          <p:cNvPr id="6" name="Graphic 5" descr="Brain in head">
            <a:extLst>
              <a:ext uri="{FF2B5EF4-FFF2-40B4-BE49-F238E27FC236}">
                <a16:creationId xmlns:a16="http://schemas.microsoft.com/office/drawing/2014/main" id="{870E55D1-91EF-490F-B527-E800C3999B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48064" y="2211710"/>
            <a:ext cx="2189329" cy="2189329"/>
          </a:xfrm>
          <a:prstGeom prst="rect">
            <a:avLst/>
          </a:prstGeom>
        </p:spPr>
      </p:pic>
    </p:spTree>
    <p:extLst>
      <p:ext uri="{BB962C8B-B14F-4D97-AF65-F5344CB8AC3E}">
        <p14:creationId xmlns:p14="http://schemas.microsoft.com/office/powerpoint/2010/main" val="1273172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 (1 of 7)</a:t>
            </a:r>
            <a:r>
              <a:rPr lang="en-CA" b="1" dirty="0">
                <a:solidFill>
                  <a:srgbClr val="F8991D"/>
                </a:solidFill>
              </a:rPr>
              <a:t> </a:t>
            </a:r>
            <a:r>
              <a:rPr lang="en-CA" dirty="0"/>
              <a:t>Motor Control</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sz="half" idx="1"/>
          </p:nvPr>
        </p:nvSpPr>
        <p:spPr/>
        <p:txBody>
          <a:bodyPr/>
          <a:lstStyle/>
          <a:p>
            <a:pPr marL="0" lvl="0" indent="0" algn="l" rtl="0">
              <a:spcBef>
                <a:spcPts val="1200"/>
              </a:spcBef>
              <a:spcAft>
                <a:spcPts val="0"/>
              </a:spcAft>
              <a:buNone/>
            </a:pPr>
            <a:r>
              <a:rPr lang="en-CA" sz="1800" dirty="0">
                <a:solidFill>
                  <a:srgbClr val="202122"/>
                </a:solidFill>
                <a:latin typeface="Calibri" panose="020F0502020204030204" pitchFamily="34" charset="0"/>
                <a:ea typeface="Kulim Park"/>
                <a:cs typeface="Calibri" panose="020F0502020204030204" pitchFamily="34" charset="0"/>
                <a:sym typeface="Kulim Park"/>
              </a:rPr>
              <a:t>Motor Control: Responsible for the generation and control of movement.</a:t>
            </a:r>
            <a:endParaRPr lang="en-CA" sz="1800" dirty="0">
              <a:solidFill>
                <a:srgbClr val="000000"/>
              </a:solidFill>
              <a:latin typeface="Calibri" panose="020F0502020204030204" pitchFamily="34" charset="0"/>
              <a:ea typeface="Kulim Park"/>
              <a:cs typeface="Calibri" panose="020F0502020204030204" pitchFamily="34" charset="0"/>
              <a:sym typeface="Kulim Park"/>
            </a:endParaRPr>
          </a:p>
          <a:p>
            <a:pPr marL="0" lvl="0" indent="0" algn="l" rtl="0">
              <a:spcBef>
                <a:spcPts val="1200"/>
              </a:spcBef>
              <a:spcAft>
                <a:spcPts val="0"/>
              </a:spcAft>
              <a:buNone/>
            </a:pPr>
            <a:endParaRPr lang="en-CA" sz="1800" dirty="0">
              <a:solidFill>
                <a:srgbClr val="000000"/>
              </a:solidFill>
              <a:latin typeface="Calibri" panose="020F0502020204030204" pitchFamily="34" charset="0"/>
              <a:ea typeface="Kulim Park"/>
              <a:cs typeface="Calibri" panose="020F0502020204030204" pitchFamily="34" charset="0"/>
              <a:sym typeface="Kulim Park"/>
            </a:endParaRPr>
          </a:p>
          <a:p>
            <a:pPr marL="0" lvl="0" indent="0" algn="l" rtl="0">
              <a:spcBef>
                <a:spcPts val="1200"/>
              </a:spcBef>
              <a:spcAft>
                <a:spcPts val="0"/>
              </a:spcAft>
              <a:buNone/>
            </a:pPr>
            <a:r>
              <a:rPr lang="en-CA" sz="1800" dirty="0">
                <a:solidFill>
                  <a:srgbClr val="000000"/>
                </a:solidFill>
                <a:latin typeface="Calibri" panose="020F0502020204030204" pitchFamily="34" charset="0"/>
                <a:ea typeface="Kulim Park"/>
                <a:cs typeface="Calibri" panose="020F0502020204030204" pitchFamily="34" charset="0"/>
                <a:sym typeface="Kulim Park"/>
              </a:rPr>
              <a:t>Part 1: For this section indicate a minimum of 3 physical activities you like to do - include pictures/drawings/etc. </a:t>
            </a:r>
          </a:p>
          <a:p>
            <a:pPr marL="0" lvl="0" indent="0" algn="l" rtl="0">
              <a:spcBef>
                <a:spcPts val="1200"/>
              </a:spcBef>
              <a:spcAft>
                <a:spcPts val="0"/>
              </a:spcAft>
              <a:buNone/>
            </a:pPr>
            <a:endParaRPr lang="en-CA" sz="1800" dirty="0">
              <a:solidFill>
                <a:srgbClr val="000000"/>
              </a:solidFill>
              <a:latin typeface="Calibri" panose="020F0502020204030204" pitchFamily="34" charset="0"/>
              <a:ea typeface="Kulim Park"/>
              <a:cs typeface="Calibri" panose="020F0502020204030204" pitchFamily="34" charset="0"/>
              <a:sym typeface="Kulim Park"/>
            </a:endParaRPr>
          </a:p>
          <a:p>
            <a:pPr marL="0" lvl="0" indent="0" algn="l" rtl="0">
              <a:spcBef>
                <a:spcPts val="1200"/>
              </a:spcBef>
              <a:spcAft>
                <a:spcPts val="0"/>
              </a:spcAft>
              <a:buNone/>
            </a:pPr>
            <a:r>
              <a:rPr lang="en-CA" sz="1800" dirty="0">
                <a:solidFill>
                  <a:srgbClr val="000000"/>
                </a:solidFill>
                <a:latin typeface="Calibri" panose="020F0502020204030204" pitchFamily="34" charset="0"/>
                <a:ea typeface="Kulim Park"/>
                <a:cs typeface="Calibri" panose="020F0502020204030204" pitchFamily="34" charset="0"/>
                <a:sym typeface="Kulim Park"/>
              </a:rPr>
              <a:t>Part 2: Write a small paragraph on your favourite activity that requires “Motor control”</a:t>
            </a:r>
          </a:p>
          <a:p>
            <a:pPr marL="457200" lvl="0" indent="0" algn="l" rtl="0">
              <a:spcBef>
                <a:spcPts val="1200"/>
              </a:spcBef>
              <a:spcAft>
                <a:spcPts val="0"/>
              </a:spcAft>
              <a:buNone/>
            </a:pPr>
            <a:endParaRPr lang="en-CA" sz="1800" dirty="0">
              <a:latin typeface="Calibri" panose="020F0502020204030204" pitchFamily="34" charset="0"/>
              <a:ea typeface="Kulim Park"/>
              <a:cs typeface="Calibri" panose="020F0502020204030204" pitchFamily="34" charset="0"/>
              <a:sym typeface="Kulim Park"/>
            </a:endParaRPr>
          </a:p>
          <a:p>
            <a:pPr marL="0" lvl="0" indent="0" algn="l" rtl="0">
              <a:spcBef>
                <a:spcPts val="600"/>
              </a:spcBef>
              <a:spcAft>
                <a:spcPts val="0"/>
              </a:spcAft>
              <a:buNone/>
            </a:pPr>
            <a:endParaRPr lang="en-CA" sz="1800" dirty="0">
              <a:latin typeface="Calibri" panose="020F0502020204030204" pitchFamily="34" charset="0"/>
              <a:cs typeface="Calibri" panose="020F0502020204030204" pitchFamily="34" charset="0"/>
            </a:endParaRPr>
          </a:p>
          <a:p>
            <a:endParaRPr lang="en-CA" sz="1800" dirty="0"/>
          </a:p>
        </p:txBody>
      </p:sp>
      <p:pic>
        <p:nvPicPr>
          <p:cNvPr id="8" name="Content Placeholder 7" descr="Crawl">
            <a:extLst>
              <a:ext uri="{FF2B5EF4-FFF2-40B4-BE49-F238E27FC236}">
                <a16:creationId xmlns:a16="http://schemas.microsoft.com/office/drawing/2014/main" id="{FD942FBE-8FCD-4A78-BF53-0441C1E1D45A}"/>
              </a:ext>
            </a:extLst>
          </p:cNvPr>
          <p:cNvPicPr>
            <a:picLocks noGrp="1" noChangeAspect="1"/>
          </p:cNvPicPr>
          <p:nvPr>
            <p:ph sz="half" idx="2"/>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95800" y="1779662"/>
            <a:ext cx="3243807" cy="3243807"/>
          </a:xfrm>
        </p:spPr>
      </p:pic>
    </p:spTree>
    <p:extLst>
      <p:ext uri="{BB962C8B-B14F-4D97-AF65-F5344CB8AC3E}">
        <p14:creationId xmlns:p14="http://schemas.microsoft.com/office/powerpoint/2010/main" val="2993644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a:t>
            </a:r>
            <a:r>
              <a:rPr lang="en-CA" sz="3600" b="1" dirty="0">
                <a:solidFill>
                  <a:srgbClr val="F8991D"/>
                </a:solidFill>
              </a:rPr>
              <a:t>2 of 7)</a:t>
            </a:r>
            <a:r>
              <a:rPr lang="en-CA" b="1" dirty="0">
                <a:solidFill>
                  <a:srgbClr val="F8991D"/>
                </a:solidFill>
              </a:rPr>
              <a:t> </a:t>
            </a:r>
            <a:r>
              <a:rPr lang="en-CA" dirty="0"/>
              <a:t>Sensory	</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idx="1"/>
          </p:nvPr>
        </p:nvSpPr>
        <p:spPr>
          <a:xfrm>
            <a:off x="457200" y="1063229"/>
            <a:ext cx="8229600" cy="3819871"/>
          </a:xfrm>
        </p:spPr>
        <p:txBody>
          <a:bodyPr/>
          <a:lstStyle/>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Sensory is involved with the reception and processing of sensory information</a:t>
            </a:r>
          </a:p>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1: For this section, brainstorm a list of items that are a reflection for each of your senses:</a:t>
            </a:r>
          </a:p>
          <a:p>
            <a:pPr>
              <a:spcBef>
                <a:spcPts val="1200"/>
              </a:spcBef>
            </a:pPr>
            <a:r>
              <a:rPr lang="en-CA" sz="1800" dirty="0">
                <a:latin typeface="Calibri" panose="020F0502020204030204" pitchFamily="34" charset="0"/>
                <a:ea typeface="Kulim Park"/>
                <a:cs typeface="Calibri" panose="020F0502020204030204" pitchFamily="34" charset="0"/>
                <a:sym typeface="Kulim Park"/>
              </a:rPr>
              <a:t>Vision</a:t>
            </a:r>
          </a:p>
          <a:p>
            <a:pPr>
              <a:spcBef>
                <a:spcPts val="1200"/>
              </a:spcBef>
            </a:pPr>
            <a:r>
              <a:rPr lang="en-CA" sz="1800" dirty="0">
                <a:solidFill>
                  <a:schemeClr val="tx1"/>
                </a:solidFill>
                <a:latin typeface="Calibri" panose="020F0502020204030204" pitchFamily="34" charset="0"/>
                <a:ea typeface="Kulim Park"/>
                <a:cs typeface="Calibri" panose="020F0502020204030204" pitchFamily="34" charset="0"/>
                <a:sym typeface="Kulim Park"/>
              </a:rPr>
              <a:t>Hearing</a:t>
            </a:r>
          </a:p>
          <a:p>
            <a:pPr>
              <a:spcBef>
                <a:spcPts val="1200"/>
              </a:spcBef>
            </a:pPr>
            <a:r>
              <a:rPr lang="en-CA" sz="1800" dirty="0">
                <a:solidFill>
                  <a:schemeClr val="tx1"/>
                </a:solidFill>
                <a:latin typeface="Calibri" panose="020F0502020204030204" pitchFamily="34" charset="0"/>
                <a:ea typeface="Kulim Park"/>
                <a:cs typeface="Calibri" panose="020F0502020204030204" pitchFamily="34" charset="0"/>
                <a:sym typeface="Kulim Park"/>
              </a:rPr>
              <a:t>Smell</a:t>
            </a:r>
          </a:p>
          <a:p>
            <a:pPr>
              <a:spcBef>
                <a:spcPts val="1200"/>
              </a:spcBef>
            </a:pPr>
            <a:r>
              <a:rPr lang="en-CA" sz="1800" dirty="0">
                <a:latin typeface="Calibri" panose="020F0502020204030204" pitchFamily="34" charset="0"/>
                <a:ea typeface="Kulim Park"/>
                <a:cs typeface="Calibri" panose="020F0502020204030204" pitchFamily="34" charset="0"/>
                <a:sym typeface="Kulim Park"/>
              </a:rPr>
              <a:t>Taste</a:t>
            </a:r>
          </a:p>
          <a:p>
            <a:pPr>
              <a:spcBef>
                <a:spcPts val="1200"/>
              </a:spcBef>
            </a:pPr>
            <a:r>
              <a:rPr lang="en-CA" sz="1800" dirty="0">
                <a:solidFill>
                  <a:schemeClr val="tx1"/>
                </a:solidFill>
                <a:latin typeface="Calibri" panose="020F0502020204030204" pitchFamily="34" charset="0"/>
                <a:ea typeface="Kulim Park"/>
                <a:cs typeface="Calibri" panose="020F0502020204030204" pitchFamily="34" charset="0"/>
                <a:sym typeface="Kulim Park"/>
              </a:rPr>
              <a:t>Touch </a:t>
            </a:r>
            <a:endParaRPr lang="en-CA" sz="1800" dirty="0">
              <a:latin typeface="Calibri" panose="020F0502020204030204" pitchFamily="34" charset="0"/>
              <a:ea typeface="Kulim Park"/>
              <a:cs typeface="Calibri" panose="020F0502020204030204" pitchFamily="34" charset="0"/>
              <a:sym typeface="Kulim Park"/>
            </a:endParaRPr>
          </a:p>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2: Write a RHYMING or FREE VERSE POEM incorporating your list of items from your brainstorm - be creative and use fantastic vocabulary and poetic devices.</a:t>
            </a: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3785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a:t>
            </a:r>
            <a:r>
              <a:rPr lang="en-CA" sz="3600" b="1" dirty="0">
                <a:solidFill>
                  <a:srgbClr val="F8991D"/>
                </a:solidFill>
              </a:rPr>
              <a:t>3 of 7)</a:t>
            </a:r>
            <a:r>
              <a:rPr lang="en-CA" b="1" dirty="0">
                <a:solidFill>
                  <a:srgbClr val="F8991D"/>
                </a:solidFill>
              </a:rPr>
              <a:t> </a:t>
            </a:r>
            <a:r>
              <a:rPr lang="en-CA" dirty="0"/>
              <a:t>Regulation	</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idx="1"/>
          </p:nvPr>
        </p:nvSpPr>
        <p:spPr>
          <a:xfrm>
            <a:off x="457200" y="1063229"/>
            <a:ext cx="8229600" cy="3819871"/>
          </a:xfrm>
        </p:spPr>
        <p:txBody>
          <a:bodyPr/>
          <a:lstStyle/>
          <a:p>
            <a:pPr marL="0" indent="0">
              <a:spcBef>
                <a:spcPts val="1200"/>
              </a:spcBef>
              <a:buNone/>
            </a:pPr>
            <a:r>
              <a:rPr lang="en-CA" sz="1800" dirty="0">
                <a:solidFill>
                  <a:srgbClr val="202122"/>
                </a:solidFill>
                <a:latin typeface="Calibri" panose="020F0502020204030204" pitchFamily="34" charset="0"/>
                <a:ea typeface="Kulim Park"/>
                <a:cs typeface="Calibri" panose="020F0502020204030204" pitchFamily="34" charset="0"/>
                <a:sym typeface="Kulim Park"/>
              </a:rPr>
              <a:t>Regulation is responsible for the functions of the brain that regulate, controls, and maintains all the organs and body parts. </a:t>
            </a:r>
            <a:br>
              <a:rPr lang="en-CA" sz="1800" dirty="0">
                <a:solidFill>
                  <a:srgbClr val="202122"/>
                </a:solidFill>
                <a:latin typeface="Calibri" panose="020F0502020204030204" pitchFamily="34" charset="0"/>
                <a:ea typeface="Kulim Park"/>
                <a:cs typeface="Calibri" panose="020F0502020204030204" pitchFamily="34" charset="0"/>
                <a:sym typeface="Kulim Park"/>
              </a:rPr>
            </a:br>
            <a:endParaRPr lang="en-CA" sz="1800" dirty="0">
              <a:solidFill>
                <a:srgbClr val="000000"/>
              </a:solidFill>
              <a:latin typeface="Calibri" panose="020F0502020204030204" pitchFamily="34" charset="0"/>
              <a:ea typeface="Kulim Park"/>
              <a:cs typeface="Calibri" panose="020F0502020204030204" pitchFamily="34" charset="0"/>
              <a:sym typeface="Kulim Park"/>
            </a:endParaRPr>
          </a:p>
          <a:p>
            <a:pPr marL="0" indent="0">
              <a:spcBef>
                <a:spcPts val="1200"/>
              </a:spcBef>
              <a:buNone/>
            </a:pPr>
            <a:r>
              <a:rPr lang="en-CA" sz="1800" dirty="0">
                <a:solidFill>
                  <a:srgbClr val="000000"/>
                </a:solidFill>
                <a:latin typeface="Calibri" panose="020F0502020204030204" pitchFamily="34" charset="0"/>
                <a:ea typeface="Kulim Park"/>
                <a:cs typeface="Calibri" panose="020F0502020204030204" pitchFamily="34" charset="0"/>
                <a:sym typeface="Kulim Park"/>
              </a:rPr>
              <a:t>Part 1: For this section make a list of 5 rules / regulations that you don’t like </a:t>
            </a:r>
          </a:p>
          <a:p>
            <a:pPr marL="0" indent="0">
              <a:spcBef>
                <a:spcPts val="1200"/>
              </a:spcBef>
              <a:buNone/>
            </a:pPr>
            <a:r>
              <a:rPr lang="en-CA" sz="1800" dirty="0">
                <a:solidFill>
                  <a:srgbClr val="000000"/>
                </a:solidFill>
                <a:latin typeface="Calibri" panose="020F0502020204030204" pitchFamily="34" charset="0"/>
                <a:ea typeface="Kulim Park"/>
                <a:cs typeface="Calibri" panose="020F0502020204030204" pitchFamily="34" charset="0"/>
                <a:sym typeface="Kulim Park"/>
              </a:rPr>
              <a:t>Part 2: And 5 rules / regulations that you do agree with </a:t>
            </a:r>
            <a:br>
              <a:rPr lang="en-CA" sz="1800" dirty="0">
                <a:solidFill>
                  <a:srgbClr val="000000"/>
                </a:solidFill>
                <a:latin typeface="Calibri" panose="020F0502020204030204" pitchFamily="34" charset="0"/>
                <a:ea typeface="Kulim Park"/>
                <a:cs typeface="Calibri" panose="020F0502020204030204" pitchFamily="34" charset="0"/>
                <a:sym typeface="Kulim Park"/>
              </a:rPr>
            </a:br>
            <a:br>
              <a:rPr lang="en-CA" sz="1800" dirty="0">
                <a:solidFill>
                  <a:srgbClr val="000000"/>
                </a:solidFill>
                <a:latin typeface="Calibri" panose="020F0502020204030204" pitchFamily="34" charset="0"/>
                <a:ea typeface="Kulim Park"/>
                <a:cs typeface="Calibri" panose="020F0502020204030204" pitchFamily="34" charset="0"/>
                <a:sym typeface="Kulim Park"/>
              </a:rPr>
            </a:br>
            <a:br>
              <a:rPr lang="en-CA" sz="1800" dirty="0">
                <a:solidFill>
                  <a:srgbClr val="000000"/>
                </a:solidFill>
                <a:latin typeface="Calibri" panose="020F0502020204030204" pitchFamily="34" charset="0"/>
                <a:ea typeface="Kulim Park"/>
                <a:cs typeface="Calibri" panose="020F0502020204030204" pitchFamily="34" charset="0"/>
                <a:sym typeface="Kulim Park"/>
              </a:rPr>
            </a:br>
            <a:r>
              <a:rPr lang="en-CA" sz="1800" dirty="0">
                <a:solidFill>
                  <a:srgbClr val="000000"/>
                </a:solidFill>
                <a:latin typeface="Calibri" panose="020F0502020204030204" pitchFamily="34" charset="0"/>
                <a:ea typeface="Kulim Park"/>
                <a:cs typeface="Calibri" panose="020F0502020204030204" pitchFamily="34" charset="0"/>
                <a:sym typeface="Kulim Park"/>
              </a:rPr>
              <a:t>Note: these can be rules in your house, community, country, because of the COVID-19 pandemic. </a:t>
            </a:r>
          </a:p>
          <a:p>
            <a:pPr indent="0">
              <a:spcBef>
                <a:spcPts val="1200"/>
              </a:spcBef>
              <a:buNone/>
            </a:pPr>
            <a:endParaRPr lang="en-CA" sz="1800" dirty="0">
              <a:solidFill>
                <a:srgbClr val="000000"/>
              </a:solidFill>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dirty="0">
              <a:latin typeface="Calibri" panose="020F0502020204030204" pitchFamily="34" charset="0"/>
              <a:ea typeface="Kulim Park"/>
              <a:cs typeface="Calibri" panose="020F0502020204030204" pitchFamily="34" charset="0"/>
              <a:sym typeface="Kulim Park"/>
            </a:endParaRPr>
          </a:p>
          <a:p>
            <a:pPr marL="0" indent="0">
              <a:buNone/>
            </a:pPr>
            <a:endParaRPr lang="en-CA"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6569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(4</a:t>
            </a:r>
            <a:r>
              <a:rPr lang="en-CA" sz="3600" b="1" dirty="0">
                <a:solidFill>
                  <a:srgbClr val="F8991D"/>
                </a:solidFill>
              </a:rPr>
              <a:t> of 7)</a:t>
            </a:r>
            <a:r>
              <a:rPr lang="en-CA" b="1" dirty="0">
                <a:solidFill>
                  <a:srgbClr val="F8991D"/>
                </a:solidFill>
              </a:rPr>
              <a:t> </a:t>
            </a:r>
            <a:r>
              <a:rPr lang="en-CA" dirty="0"/>
              <a:t>Language	</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sz="half" idx="1"/>
          </p:nvPr>
        </p:nvSpPr>
        <p:spPr/>
        <p:txBody>
          <a:bodyPr/>
          <a:lstStyle/>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The BRAIN is responsible for how language is represented, processed, and acquired: this is called neurolinguistics.</a:t>
            </a:r>
          </a:p>
          <a:p>
            <a:pPr marL="0" indent="0">
              <a:spcBef>
                <a:spcPts val="1200"/>
              </a:spcBef>
              <a:buNone/>
            </a:pPr>
            <a:endParaRPr lang="en-CA" sz="1800" dirty="0">
              <a:latin typeface="Calibri" panose="020F0502020204030204" pitchFamily="34" charset="0"/>
              <a:ea typeface="Kulim Park"/>
              <a:cs typeface="Calibri" panose="020F0502020204030204" pitchFamily="34" charset="0"/>
              <a:sym typeface="Kulim Park"/>
            </a:endParaRPr>
          </a:p>
          <a:p>
            <a:pPr marL="0" indent="0">
              <a:spcBef>
                <a:spcPts val="1200"/>
              </a:spcBef>
              <a:buNone/>
            </a:pPr>
            <a:endParaRPr lang="en-CA" sz="1800" dirty="0">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B0AEE01F-7E85-4337-9122-F4F657785EA3}"/>
              </a:ext>
            </a:extLst>
          </p:cNvPr>
          <p:cNvSpPr>
            <a:spLocks noGrp="1"/>
          </p:cNvSpPr>
          <p:nvPr>
            <p:ph sz="half" idx="2"/>
          </p:nvPr>
        </p:nvSpPr>
        <p:spPr/>
        <p:txBody>
          <a:bodyPr/>
          <a:lstStyle/>
          <a:p>
            <a:pPr marL="0" indent="0">
              <a:spcBef>
                <a:spcPts val="1200"/>
              </a:spcBef>
              <a:buNone/>
            </a:pPr>
            <a:r>
              <a:rPr lang="en-CA" sz="1800" dirty="0">
                <a:latin typeface="Calibri" panose="020F0502020204030204" pitchFamily="34" charset="0"/>
                <a:ea typeface="Kulim Park"/>
                <a:cs typeface="Calibri" panose="020F0502020204030204" pitchFamily="34" charset="0"/>
                <a:sym typeface="Kulim Park"/>
              </a:rPr>
              <a:t>Part 1: </a:t>
            </a:r>
            <a:r>
              <a:rPr lang="en-CA" sz="1800" dirty="0">
                <a:solidFill>
                  <a:schemeClr val="tx1"/>
                </a:solidFill>
                <a:latin typeface="Calibri" panose="020F0502020204030204" pitchFamily="34" charset="0"/>
                <a:ea typeface="Kulim Park"/>
                <a:cs typeface="Calibri" panose="020F0502020204030204" pitchFamily="34" charset="0"/>
                <a:sym typeface="Kulim Park"/>
              </a:rPr>
              <a:t>For this section you are going to indicate all the languages that you currently speak; and then you are going to indicate a language you would love to learn and indicate why.</a:t>
            </a:r>
          </a:p>
          <a:p>
            <a:pPr marL="0" indent="0">
              <a:spcBef>
                <a:spcPts val="1200"/>
              </a:spcBef>
              <a:buNone/>
            </a:pPr>
            <a:endParaRPr lang="en-CA" sz="1800" dirty="0">
              <a:latin typeface="Calibri" panose="020F0502020204030204" pitchFamily="34" charset="0"/>
              <a:ea typeface="Kulim Park"/>
              <a:cs typeface="Calibri" panose="020F0502020204030204" pitchFamily="34" charset="0"/>
              <a:sym typeface="Kulim Park"/>
            </a:endParaRPr>
          </a:p>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Part 2: Research / learn / and share 5 interesting facts about the country’s language is and learn 5 pieces of conversation ex. “Hello, my name is ____.”</a:t>
            </a:r>
          </a:p>
          <a:p>
            <a:endParaRPr lang="en-CA" sz="1800" dirty="0"/>
          </a:p>
        </p:txBody>
      </p:sp>
      <p:pic>
        <p:nvPicPr>
          <p:cNvPr id="6" name="Graphic 5" descr="Chat">
            <a:extLst>
              <a:ext uri="{FF2B5EF4-FFF2-40B4-BE49-F238E27FC236}">
                <a16:creationId xmlns:a16="http://schemas.microsoft.com/office/drawing/2014/main" id="{C06CD958-A3B2-4005-A277-5378B38832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3608" y="2168055"/>
            <a:ext cx="2426568" cy="2426568"/>
          </a:xfrm>
          <a:prstGeom prst="rect">
            <a:avLst/>
          </a:prstGeom>
        </p:spPr>
      </p:pic>
    </p:spTree>
    <p:extLst>
      <p:ext uri="{BB962C8B-B14F-4D97-AF65-F5344CB8AC3E}">
        <p14:creationId xmlns:p14="http://schemas.microsoft.com/office/powerpoint/2010/main" val="551444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B55E2-5112-4664-9FE0-512CC6D60C63}"/>
              </a:ext>
            </a:extLst>
          </p:cNvPr>
          <p:cNvSpPr>
            <a:spLocks noGrp="1"/>
          </p:cNvSpPr>
          <p:nvPr>
            <p:ph type="title"/>
          </p:nvPr>
        </p:nvSpPr>
        <p:spPr/>
        <p:txBody>
          <a:bodyPr/>
          <a:lstStyle/>
          <a:p>
            <a:pPr marL="0" lvl="0" indent="0" rtl="0">
              <a:lnSpc>
                <a:spcPct val="115000"/>
              </a:lnSpc>
              <a:spcBef>
                <a:spcPts val="600"/>
              </a:spcBef>
              <a:spcAft>
                <a:spcPts val="0"/>
              </a:spcAft>
            </a:pPr>
            <a:r>
              <a:rPr lang="en-CA" sz="3600" b="1" dirty="0">
                <a:solidFill>
                  <a:srgbClr val="F8991D"/>
                </a:solidFill>
              </a:rPr>
              <a:t>SECTION B</a:t>
            </a:r>
            <a:r>
              <a:rPr lang="en-CA" b="1" dirty="0">
                <a:solidFill>
                  <a:srgbClr val="F8991D"/>
                </a:solidFill>
              </a:rPr>
              <a:t> (5</a:t>
            </a:r>
            <a:r>
              <a:rPr lang="en-CA" sz="3600" b="1" dirty="0">
                <a:solidFill>
                  <a:srgbClr val="F8991D"/>
                </a:solidFill>
              </a:rPr>
              <a:t> of 7)</a:t>
            </a:r>
            <a:r>
              <a:rPr lang="en-CA" b="1" dirty="0">
                <a:solidFill>
                  <a:srgbClr val="F8991D"/>
                </a:solidFill>
              </a:rPr>
              <a:t> </a:t>
            </a:r>
            <a:r>
              <a:rPr lang="en-CA" dirty="0"/>
              <a:t>Lateralisation </a:t>
            </a:r>
          </a:p>
        </p:txBody>
      </p:sp>
      <p:sp>
        <p:nvSpPr>
          <p:cNvPr id="3" name="Content Placeholder 2">
            <a:extLst>
              <a:ext uri="{FF2B5EF4-FFF2-40B4-BE49-F238E27FC236}">
                <a16:creationId xmlns:a16="http://schemas.microsoft.com/office/drawing/2014/main" id="{E4D9F189-DFB7-40B6-A515-834263B0E1BA}"/>
              </a:ext>
            </a:extLst>
          </p:cNvPr>
          <p:cNvSpPr>
            <a:spLocks noGrp="1"/>
          </p:cNvSpPr>
          <p:nvPr>
            <p:ph idx="1"/>
          </p:nvPr>
        </p:nvSpPr>
        <p:spPr>
          <a:xfrm>
            <a:off x="457200" y="1063229"/>
            <a:ext cx="8229600" cy="3819871"/>
          </a:xfrm>
        </p:spPr>
        <p:txBody>
          <a:bodyPr/>
          <a:lstStyle/>
          <a:p>
            <a:pPr marL="0" indent="0">
              <a:spcBef>
                <a:spcPts val="1200"/>
              </a:spcBef>
              <a:buNone/>
            </a:pPr>
            <a:r>
              <a:rPr lang="en-CA" sz="1800" dirty="0">
                <a:solidFill>
                  <a:schemeClr val="tx1"/>
                </a:solidFill>
                <a:latin typeface="Calibri" panose="020F0502020204030204" pitchFamily="34" charset="0"/>
                <a:ea typeface="Kulim Park"/>
                <a:cs typeface="Calibri" panose="020F0502020204030204" pitchFamily="34" charset="0"/>
                <a:sym typeface="Kulim Park"/>
              </a:rPr>
              <a:t>The brain is split into two hemispheres:</a:t>
            </a:r>
          </a:p>
          <a:p>
            <a:pPr>
              <a:spcBef>
                <a:spcPts val="1200"/>
              </a:spcBef>
              <a:buFont typeface="+mj-lt"/>
              <a:buAutoNum type="arabicPeriod"/>
            </a:pPr>
            <a:r>
              <a:rPr lang="en-CA" sz="1800" dirty="0">
                <a:latin typeface="Calibri" panose="020F0502020204030204" pitchFamily="34" charset="0"/>
                <a:ea typeface="Arial"/>
                <a:cs typeface="Calibri" panose="020F0502020204030204" pitchFamily="34" charset="0"/>
                <a:sym typeface="Kulim Park"/>
              </a:rPr>
              <a:t>T</a:t>
            </a:r>
            <a:r>
              <a:rPr lang="en-CA" sz="1800" dirty="0">
                <a:solidFill>
                  <a:schemeClr val="tx1"/>
                </a:solidFill>
                <a:latin typeface="Calibri" panose="020F0502020204030204" pitchFamily="34" charset="0"/>
                <a:ea typeface="Arial"/>
                <a:cs typeface="Calibri" panose="020F0502020204030204" pitchFamily="34" charset="0"/>
                <a:sym typeface="Arial"/>
              </a:rPr>
              <a:t>he left side of the brain interacts with the right side of the body, and</a:t>
            </a:r>
          </a:p>
          <a:p>
            <a:pPr>
              <a:spcBef>
                <a:spcPts val="1200"/>
              </a:spcBef>
              <a:buFont typeface="+mj-lt"/>
              <a:buAutoNum type="arabicPeriod"/>
            </a:pPr>
            <a:r>
              <a:rPr lang="en-CA" sz="1800" dirty="0">
                <a:latin typeface="Calibri" panose="020F0502020204030204" pitchFamily="34" charset="0"/>
                <a:ea typeface="Arial"/>
                <a:cs typeface="Calibri" panose="020F0502020204030204" pitchFamily="34" charset="0"/>
                <a:sym typeface="Arial"/>
              </a:rPr>
              <a:t>The right side of the brain interacts with the left side of the body</a:t>
            </a:r>
            <a:r>
              <a:rPr lang="en-CA" sz="1800" dirty="0">
                <a:solidFill>
                  <a:schemeClr val="tx1"/>
                </a:solidFill>
                <a:latin typeface="Calibri" panose="020F0502020204030204" pitchFamily="34" charset="0"/>
                <a:ea typeface="Arial"/>
                <a:cs typeface="Calibri" panose="020F0502020204030204" pitchFamily="34" charset="0"/>
                <a:sym typeface="Arial"/>
              </a:rPr>
              <a:t>. </a:t>
            </a:r>
          </a:p>
          <a:p>
            <a:pPr>
              <a:spcBef>
                <a:spcPts val="1200"/>
              </a:spcBef>
            </a:pPr>
            <a:r>
              <a:rPr lang="en-CA" sz="1800" dirty="0">
                <a:solidFill>
                  <a:schemeClr val="tx1"/>
                </a:solidFill>
                <a:latin typeface="Calibri" panose="020F0502020204030204" pitchFamily="34" charset="0"/>
                <a:ea typeface="Arial"/>
                <a:cs typeface="Calibri" panose="020F0502020204030204" pitchFamily="34" charset="0"/>
                <a:sym typeface="Arial"/>
              </a:rPr>
              <a:t>The developmental cause for this is uncertain.</a:t>
            </a:r>
            <a:r>
              <a:rPr lang="en-CA" sz="1800" dirty="0">
                <a:solidFill>
                  <a:schemeClr val="tx1"/>
                </a:solidFill>
                <a:latin typeface="Calibri" panose="020F0502020204030204" pitchFamily="34" charset="0"/>
                <a:ea typeface="Kulim Park"/>
                <a:cs typeface="Calibri" panose="020F0502020204030204" pitchFamily="34" charset="0"/>
                <a:sym typeface="Kulim Park"/>
              </a:rPr>
              <a:t> </a:t>
            </a:r>
            <a:br>
              <a:rPr lang="en-CA" sz="1800" dirty="0">
                <a:solidFill>
                  <a:schemeClr val="tx1"/>
                </a:solidFill>
                <a:latin typeface="Calibri" panose="020F0502020204030204" pitchFamily="34" charset="0"/>
                <a:ea typeface="Kulim Park"/>
                <a:cs typeface="Calibri" panose="020F0502020204030204" pitchFamily="34" charset="0"/>
                <a:sym typeface="Kulim Park"/>
              </a:rPr>
            </a:b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spcBef>
                <a:spcPts val="1200"/>
              </a:spcBef>
              <a:buNone/>
            </a:pPr>
            <a:r>
              <a:rPr lang="en-CA" sz="1800" dirty="0">
                <a:latin typeface="Calibri" panose="020F0502020204030204" pitchFamily="34" charset="0"/>
                <a:ea typeface="Kulim Park"/>
                <a:cs typeface="Calibri" panose="020F0502020204030204" pitchFamily="34" charset="0"/>
                <a:sym typeface="Kulim Park"/>
              </a:rPr>
              <a:t>Part 1: </a:t>
            </a:r>
            <a:r>
              <a:rPr lang="en-CA" sz="1800" dirty="0">
                <a:solidFill>
                  <a:schemeClr val="tx1"/>
                </a:solidFill>
                <a:latin typeface="Calibri" panose="020F0502020204030204" pitchFamily="34" charset="0"/>
                <a:ea typeface="Kulim Park"/>
                <a:cs typeface="Calibri" panose="020F0502020204030204" pitchFamily="34" charset="0"/>
                <a:sym typeface="Kulim Park"/>
              </a:rPr>
              <a:t>Make a list of 8 - 10 things you do with your dominant side ex: playing right handed in badminton</a:t>
            </a:r>
          </a:p>
          <a:p>
            <a:pPr marL="0" indent="0">
              <a:spcBef>
                <a:spcPts val="1200"/>
              </a:spcBef>
              <a:buNone/>
            </a:pPr>
            <a:r>
              <a:rPr lang="en-CA" sz="1800" dirty="0">
                <a:latin typeface="Calibri" panose="020F0502020204030204" pitchFamily="34" charset="0"/>
                <a:ea typeface="Kulim Park"/>
                <a:cs typeface="Calibri" panose="020F0502020204030204" pitchFamily="34" charset="0"/>
                <a:sym typeface="Kulim Park"/>
              </a:rPr>
              <a:t>Part 2: P</a:t>
            </a:r>
            <a:r>
              <a:rPr lang="en-CA" sz="1800" dirty="0">
                <a:solidFill>
                  <a:schemeClr val="tx1"/>
                </a:solidFill>
                <a:latin typeface="Calibri" panose="020F0502020204030204" pitchFamily="34" charset="0"/>
                <a:ea typeface="Kulim Park"/>
                <a:cs typeface="Calibri" panose="020F0502020204030204" pitchFamily="34" charset="0"/>
                <a:sym typeface="Kulim Park"/>
              </a:rPr>
              <a:t>ick an item from your list and try to complete the task using your opposite (least dominant) side.</a:t>
            </a: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indent="0">
              <a:spcBef>
                <a:spcPts val="1200"/>
              </a:spcBef>
              <a:buNone/>
            </a:pPr>
            <a:endParaRPr lang="en-CA" sz="1800" dirty="0">
              <a:solidFill>
                <a:schemeClr val="tx1"/>
              </a:solidFill>
              <a:latin typeface="Calibri" panose="020F0502020204030204" pitchFamily="34" charset="0"/>
              <a:ea typeface="Kulim Park"/>
              <a:cs typeface="Calibri" panose="020F0502020204030204" pitchFamily="34" charset="0"/>
              <a:sym typeface="Kulim Park"/>
            </a:endParaRPr>
          </a:p>
          <a:p>
            <a:pPr marL="0" indent="0">
              <a:buNone/>
            </a:pPr>
            <a:endParaRPr lang="en-CA" sz="1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5278086"/>
      </p:ext>
    </p:extLst>
  </p:cSld>
  <p:clrMapOvr>
    <a:masterClrMapping/>
  </p:clrMapOvr>
</p:sld>
</file>

<file path=ppt/theme/theme1.xml><?xml version="1.0" encoding="utf-8"?>
<a:theme xmlns:a="http://schemas.openxmlformats.org/drawingml/2006/main" name="Brain Tumour 1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rain Tumour 1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C9E5A3548E4F40B83440E29AAAA532" ma:contentTypeVersion="4" ma:contentTypeDescription="Create a new document." ma:contentTypeScope="" ma:versionID="2e54326b4c6091ff28431924723ae45e">
  <xsd:schema xmlns:xsd="http://www.w3.org/2001/XMLSchema" xmlns:xs="http://www.w3.org/2001/XMLSchema" xmlns:p="http://schemas.microsoft.com/office/2006/metadata/properties" xmlns:ns2="7e42611e-6980-4234-9f11-e06e14927a73" targetNamespace="http://schemas.microsoft.com/office/2006/metadata/properties" ma:root="true" ma:fieldsID="03fe8d372724e26f959076b5b8c4cff9" ns2:_="">
    <xsd:import namespace="7e42611e-6980-4234-9f11-e06e14927a7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42611e-6980-4234-9f11-e06e14927a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9CE8AB-6994-4DBF-907C-6315FE4A3B2B}">
  <ds:schemaRefs>
    <ds:schemaRef ds:uri="http://schemas.microsoft.com/office/2006/metadata/properties"/>
    <ds:schemaRef ds:uri="http://schemas.microsoft.com/office/infopath/2007/PartnerControls"/>
    <ds:schemaRef ds:uri="8c48a35d-1a0e-46a4-9581-b565354f03c6"/>
    <ds:schemaRef ds:uri="http://schemas.microsoft.com/sharepoint/v3"/>
    <ds:schemaRef ds:uri="893c045e-10e5-45c3-8c05-f565439a8fe3"/>
  </ds:schemaRefs>
</ds:datastoreItem>
</file>

<file path=customXml/itemProps2.xml><?xml version="1.0" encoding="utf-8"?>
<ds:datastoreItem xmlns:ds="http://schemas.openxmlformats.org/officeDocument/2006/customXml" ds:itemID="{093F8BCB-A011-4850-BED3-DD11544EF1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42611e-6980-4234-9f11-e06e14927a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AAB3FA-3E97-4515-85F2-B9381237AB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35</TotalTime>
  <Words>961</Words>
  <Application>Microsoft Office PowerPoint</Application>
  <PresentationFormat>On-screen Show (16:9)</PresentationFormat>
  <Paragraphs>85</Paragraphs>
  <Slides>12</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Palatino</vt:lpstr>
      <vt:lpstr>Brain Tumour 101</vt:lpstr>
      <vt:lpstr>1_Brain Tumour 101</vt:lpstr>
      <vt:lpstr>PowerPoint Presentation</vt:lpstr>
      <vt:lpstr>Instructions</vt:lpstr>
      <vt:lpstr>Section A: The Title Page</vt:lpstr>
      <vt:lpstr>SECTION B:  7 Sections about my brain &amp; me </vt:lpstr>
      <vt:lpstr>SECTION B (1 of 7) Motor Control</vt:lpstr>
      <vt:lpstr>SECTION B (2 of 7) Sensory </vt:lpstr>
      <vt:lpstr>SECTION B (3 of 7) Regulation </vt:lpstr>
      <vt:lpstr>SECTION B (4 of 7) Language </vt:lpstr>
      <vt:lpstr>SECTION B (5 of 7) Lateralisation </vt:lpstr>
      <vt:lpstr>SECTION B (6 of 7) Emotion </vt:lpstr>
      <vt:lpstr>SECTION B (7 of 7) Cognition</vt:lpstr>
      <vt:lpstr>SECTION C: COOL FACTS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 Gorayeb</dc:creator>
  <cp:lastModifiedBy>Janic Gorayeb</cp:lastModifiedBy>
  <cp:revision>1</cp:revision>
  <dcterms:created xsi:type="dcterms:W3CDTF">2020-11-04T21:23:13Z</dcterms:created>
  <dcterms:modified xsi:type="dcterms:W3CDTF">2020-11-18T03:50:05Z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0x010100A0C9E5A3548E4F40B83440E29AAAA532</vt:lpwstr>
  </property>
</Properties>
</file>