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7" r:id="rId5"/>
  </p:sldMasterIdLst>
  <p:notesMasterIdLst>
    <p:notesMasterId r:id="rId11"/>
  </p:notesMasterIdLst>
  <p:sldIdLst>
    <p:sldId id="374" r:id="rId6"/>
    <p:sldId id="379" r:id="rId7"/>
    <p:sldId id="392" r:id="rId8"/>
    <p:sldId id="382" r:id="rId9"/>
    <p:sldId id="383" r:id="rId10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68B3"/>
    <a:srgbClr val="F8991D"/>
    <a:srgbClr val="FFFFFF"/>
    <a:srgbClr val="000000"/>
    <a:srgbClr val="E6E6E6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53" autoAdjust="0"/>
    <p:restoredTop sz="91853" autoAdjust="0"/>
  </p:normalViewPr>
  <p:slideViewPr>
    <p:cSldViewPr>
      <p:cViewPr varScale="1">
        <p:scale>
          <a:sx n="79" d="100"/>
          <a:sy n="79" d="100"/>
        </p:scale>
        <p:origin x="68" y="10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262" y="-96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7793D88-B037-4A69-B1A6-6961B591260A}" type="datetimeFigureOut">
              <a:rPr lang="en-CA"/>
              <a:pPr>
                <a:defRPr/>
              </a:pPr>
              <a:t>2021-03-17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CA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3F50ED-DEEF-483A-A30B-FAEE22B5BE66}" type="slidenum">
              <a:rPr lang="en-CA"/>
              <a:pPr>
                <a:defRPr/>
              </a:pPr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6036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dirty="0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6C644B-042B-495D-8E6E-25F6FD957421}" type="slidenum">
              <a:rPr lang="en-C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6510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8193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10456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5606"/>
            <a:ext cx="4040188" cy="355550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5606"/>
            <a:ext cx="4041775" cy="355550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972923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8790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41248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8156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5606"/>
            <a:ext cx="4040188" cy="355550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5606"/>
            <a:ext cx="4041775" cy="355550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20036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ityscape evolved 3.jp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5076056" y="4773801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rgbClr val="0668B3"/>
                </a:solidFill>
              </a:rPr>
              <a:t>SUPERKIDS  |  Brain Tumour Foundation of</a:t>
            </a:r>
            <a:r>
              <a:rPr lang="en-US" sz="1000" baseline="0" dirty="0">
                <a:solidFill>
                  <a:srgbClr val="0668B3"/>
                </a:solidFill>
              </a:rPr>
              <a:t> Canada</a:t>
            </a:r>
            <a:endParaRPr lang="en-US" sz="1000" dirty="0">
              <a:solidFill>
                <a:srgbClr val="0668B3"/>
              </a:solidFill>
            </a:endParaRPr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7544" y="205979"/>
            <a:ext cx="821925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4731991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3663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sz="1050" b="0" i="0" kern="8000" cap="none" spc="50" baseline="0" dirty="0">
              <a:solidFill>
                <a:srgbClr val="0668B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4788024" y="4731991"/>
            <a:ext cx="432048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sz="1050" b="0" i="0" kern="8000" cap="none" spc="50" baseline="0" dirty="0">
              <a:solidFill>
                <a:srgbClr val="0668B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  <p:sldLayoutId id="2147483654" r:id="rId3"/>
    <p:sldLayoutId id="2147483653" r:id="rId4"/>
    <p:sldLayoutId id="2147483652" r:id="rId5"/>
    <p:sldLayoutId id="2147483651" r:id="rId6"/>
    <p:sldLayoutId id="2147483650" r:id="rId7"/>
    <p:sldLayoutId id="2147483649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CA" sz="3600" b="0" i="0" kern="1200" baseline="0" dirty="0" smtClean="0">
          <a:solidFill>
            <a:srgbClr val="0668B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7544" y="205979"/>
            <a:ext cx="821925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4731991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3663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sz="1050" b="0" i="0" kern="8000" cap="none" spc="50" baseline="0" dirty="0">
              <a:solidFill>
                <a:srgbClr val="0668B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4788024" y="4731991"/>
            <a:ext cx="432048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sz="1050" b="0" i="0" kern="8000" cap="none" spc="50" baseline="0" dirty="0">
              <a:solidFill>
                <a:srgbClr val="0668B3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550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en-CA" sz="3600" b="0" i="0" kern="1200" baseline="0" dirty="0" smtClean="0">
          <a:solidFill>
            <a:srgbClr val="0668B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svg"/><Relationship Id="rId3" Type="http://schemas.openxmlformats.org/officeDocument/2006/relationships/tags" Target="../tags/tag5.xml"/><Relationship Id="rId7" Type="http://schemas.openxmlformats.org/officeDocument/2006/relationships/image" Target="../media/image9.svg"/><Relationship Id="rId12" Type="http://schemas.openxmlformats.org/officeDocument/2006/relationships/image" Target="../media/image14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1.png"/><Relationship Id="rId15" Type="http://schemas.openxmlformats.org/officeDocument/2006/relationships/image" Target="../media/image17.svg"/><Relationship Id="rId10" Type="http://schemas.openxmlformats.org/officeDocument/2006/relationships/image" Target="../media/image12.png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11.svg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1.sv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20.png"/><Relationship Id="rId5" Type="http://schemas.openxmlformats.org/officeDocument/2006/relationships/image" Target="../media/image19.svg"/><Relationship Id="rId4" Type="http://schemas.openxmlformats.org/officeDocument/2006/relationships/image" Target="../media/image18.png"/><Relationship Id="rId9" Type="http://schemas.openxmlformats.org/officeDocument/2006/relationships/image" Target="../media/image2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>
            <p:custDataLst>
              <p:tags r:id="rId1"/>
            </p:custDataLst>
          </p:nvPr>
        </p:nvSpPr>
        <p:spPr>
          <a:xfrm>
            <a:off x="611560" y="2499742"/>
            <a:ext cx="4752528" cy="523220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0668B3"/>
                </a:solidFill>
              </a:rPr>
              <a:t>L’incroyable</a:t>
            </a:r>
            <a:r>
              <a:rPr lang="en-US" sz="2800" b="1" dirty="0">
                <a:solidFill>
                  <a:srgbClr val="0668B3"/>
                </a:solidFill>
              </a:rPr>
              <a:t> </a:t>
            </a:r>
            <a:r>
              <a:rPr lang="en-US" sz="2800" b="1" dirty="0" err="1">
                <a:solidFill>
                  <a:srgbClr val="0668B3"/>
                </a:solidFill>
              </a:rPr>
              <a:t>cerveau</a:t>
            </a:r>
            <a:endParaRPr lang="en-US" sz="2800" b="1" dirty="0">
              <a:solidFill>
                <a:srgbClr val="0668B3"/>
              </a:solidFill>
            </a:endParaRPr>
          </a:p>
        </p:txBody>
      </p:sp>
      <p:cxnSp>
        <p:nvCxnSpPr>
          <p:cNvPr id="10" name="Straight Connector 6">
            <a:extLst>
              <a:ext uri="{FF2B5EF4-FFF2-40B4-BE49-F238E27FC236}">
                <a16:creationId xmlns:a16="http://schemas.microsoft.com/office/drawing/2014/main" id="{11FE67F7-30AF-4215-9685-38D9C969459B}"/>
              </a:ext>
            </a:extLst>
          </p:cNvPr>
          <p:cNvCxnSpPr>
            <a:cxnSpLocks/>
          </p:cNvCxnSpPr>
          <p:nvPr/>
        </p:nvCxnSpPr>
        <p:spPr>
          <a:xfrm>
            <a:off x="1910890" y="753195"/>
            <a:ext cx="0" cy="115212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" descr="SUPERKIDS Logo 2020 transparent - FR.png">
            <a:extLst>
              <a:ext uri="{FF2B5EF4-FFF2-40B4-BE49-F238E27FC236}">
                <a16:creationId xmlns:a16="http://schemas.microsoft.com/office/drawing/2014/main" id="{9A17E3D7-F319-4A7C-BFD8-8CF1814F1BA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58" y="681187"/>
            <a:ext cx="1286929" cy="1306368"/>
          </a:xfrm>
          <a:prstGeom prst="rect">
            <a:avLst/>
          </a:prstGeom>
        </p:spPr>
      </p:pic>
      <p:pic>
        <p:nvPicPr>
          <p:cNvPr id="12" name="Picture 4" descr="BTFC Screen-Res RGB - Blue Orange Logo - Square Transparent - PRIMARY - FR.png">
            <a:extLst>
              <a:ext uri="{FF2B5EF4-FFF2-40B4-BE49-F238E27FC236}">
                <a16:creationId xmlns:a16="http://schemas.microsoft.com/office/drawing/2014/main" id="{1E9B5C54-1017-4E57-A554-12067D6A7D9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83518"/>
            <a:ext cx="1584176" cy="158417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38"/>
            <a:ext cx="9143999" cy="51435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pic>
      <p:sp>
        <p:nvSpPr>
          <p:cNvPr id="6" name="Titre 5">
            <a:extLst>
              <a:ext uri="{FF2B5EF4-FFF2-40B4-BE49-F238E27FC236}">
                <a16:creationId xmlns:a16="http://schemas.microsoft.com/office/drawing/2014/main" id="{66DA6019-7449-4565-9C24-EC12A0F9B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C8F69EBB-50C3-4FD6-A3B6-E3C4B2268C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Graphic 5" descr="Thought bubble with solid fill">
            <a:extLst>
              <a:ext uri="{FF2B5EF4-FFF2-40B4-BE49-F238E27FC236}">
                <a16:creationId xmlns:a16="http://schemas.microsoft.com/office/drawing/2014/main" id="{E5EA54F4-583D-4A9B-829C-40D8F7E712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31640" y="-325772"/>
            <a:ext cx="6209890" cy="6209890"/>
          </a:xfrm>
          <a:prstGeom prst="rect">
            <a:avLst/>
          </a:prstGeom>
        </p:spPr>
      </p:pic>
      <p:sp>
        <p:nvSpPr>
          <p:cNvPr id="10" name="TextBox 6">
            <a:extLst>
              <a:ext uri="{FF2B5EF4-FFF2-40B4-BE49-F238E27FC236}">
                <a16:creationId xmlns:a16="http://schemas.microsoft.com/office/drawing/2014/main" id="{88DAA2ED-DEF5-41B0-9060-F9A86924B313}"/>
              </a:ext>
            </a:extLst>
          </p:cNvPr>
          <p:cNvSpPr txBox="1"/>
          <p:nvPr/>
        </p:nvSpPr>
        <p:spPr>
          <a:xfrm>
            <a:off x="2716992" y="1851670"/>
            <a:ext cx="3583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000" b="1" dirty="0" err="1">
                <a:solidFill>
                  <a:srgbClr val="FFFFFF"/>
                </a:solidFill>
              </a:rPr>
              <a:t>Qu’est-ce</a:t>
            </a:r>
            <a:r>
              <a:rPr lang="en-CA" sz="3000" b="1" dirty="0">
                <a:solidFill>
                  <a:srgbClr val="FFFFFF"/>
                </a:solidFill>
              </a:rPr>
              <a:t> </a:t>
            </a:r>
            <a:r>
              <a:rPr lang="en-CA" sz="3000" b="1" dirty="0" err="1">
                <a:solidFill>
                  <a:srgbClr val="FFFFFF"/>
                </a:solidFill>
              </a:rPr>
              <a:t>qu’un</a:t>
            </a:r>
            <a:r>
              <a:rPr lang="en-CA" sz="3000" b="1" dirty="0">
                <a:solidFill>
                  <a:srgbClr val="FFFFFF"/>
                </a:solidFill>
              </a:rPr>
              <a:t> </a:t>
            </a:r>
            <a:r>
              <a:rPr lang="en-CA" sz="3000" b="1" dirty="0" err="1">
                <a:solidFill>
                  <a:srgbClr val="FFFFFF"/>
                </a:solidFill>
              </a:rPr>
              <a:t>organe</a:t>
            </a:r>
            <a:r>
              <a:rPr lang="en-CA" sz="3000" b="1" dirty="0">
                <a:solidFill>
                  <a:srgbClr val="FFFFFF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92132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538"/>
            <a:ext cx="9143999" cy="51435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algn="l"/>
            <a:r>
              <a:rPr lang="en-CA" dirty="0" err="1"/>
              <a:t>Nommez</a:t>
            </a:r>
            <a:r>
              <a:rPr lang="en-CA" dirty="0"/>
              <a:t> </a:t>
            </a:r>
            <a:r>
              <a:rPr lang="en-CA" dirty="0" err="1"/>
              <a:t>quelques</a:t>
            </a:r>
            <a:r>
              <a:rPr lang="en-CA" dirty="0"/>
              <a:t> </a:t>
            </a:r>
            <a:r>
              <a:rPr lang="en-CA" dirty="0" err="1"/>
              <a:t>organes</a:t>
            </a:r>
            <a:r>
              <a:rPr lang="en-CA" dirty="0"/>
              <a:t>…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CA" sz="1800" dirty="0">
                <a:latin typeface="+mn-lt"/>
                <a:ea typeface="Kulim Park"/>
                <a:cs typeface="Kulim Park"/>
                <a:sym typeface="Kulim Park"/>
              </a:rPr>
              <a:t>Quel organe fonctionne comme un ordinateur du corps?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800" dirty="0">
              <a:latin typeface="+mn-lt"/>
            </a:endParaRPr>
          </a:p>
        </p:txBody>
      </p:sp>
      <p:pic>
        <p:nvPicPr>
          <p:cNvPr id="6" name="Content Placeholder 4" descr="Lungs with solid fill">
            <a:extLst>
              <a:ext uri="{FF2B5EF4-FFF2-40B4-BE49-F238E27FC236}">
                <a16:creationId xmlns:a16="http://schemas.microsoft.com/office/drawing/2014/main" id="{1BF1EC77-83B9-4A8D-B6AA-E69FC6CAE8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 bwMode="auto">
          <a:xfrm>
            <a:off x="483518" y="1554534"/>
            <a:ext cx="1665288" cy="166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raphic 6" descr="Heart organ with solid fill">
            <a:extLst>
              <a:ext uri="{FF2B5EF4-FFF2-40B4-BE49-F238E27FC236}">
                <a16:creationId xmlns:a16="http://schemas.microsoft.com/office/drawing/2014/main" id="{0C9ECFAC-D182-4D3B-BFC0-0419F78CC0A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67544" y="3176497"/>
            <a:ext cx="1665288" cy="1665288"/>
          </a:xfrm>
          <a:prstGeom prst="rect">
            <a:avLst/>
          </a:prstGeom>
        </p:spPr>
      </p:pic>
      <p:pic>
        <p:nvPicPr>
          <p:cNvPr id="8" name="Graphic 8" descr="Brain with solid fill">
            <a:extLst>
              <a:ext uri="{FF2B5EF4-FFF2-40B4-BE49-F238E27FC236}">
                <a16:creationId xmlns:a16="http://schemas.microsoft.com/office/drawing/2014/main" id="{7DAE9CF8-EB2A-4602-8409-0D4E9F20CCD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394718" y="1306760"/>
            <a:ext cx="3394075" cy="3394075"/>
          </a:xfrm>
          <a:prstGeom prst="rect">
            <a:avLst/>
          </a:prstGeom>
        </p:spPr>
      </p:pic>
      <p:pic>
        <p:nvPicPr>
          <p:cNvPr id="9" name="Graphic 12" descr="Stomach with solid fill">
            <a:extLst>
              <a:ext uri="{FF2B5EF4-FFF2-40B4-BE49-F238E27FC236}">
                <a16:creationId xmlns:a16="http://schemas.microsoft.com/office/drawing/2014/main" id="{6F8616BC-C19B-479E-8CD1-A4C7C4C25B8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066653" y="1554534"/>
            <a:ext cx="1665288" cy="1665288"/>
          </a:xfrm>
          <a:prstGeom prst="rect">
            <a:avLst/>
          </a:prstGeom>
        </p:spPr>
      </p:pic>
      <p:pic>
        <p:nvPicPr>
          <p:cNvPr id="10" name="Graphic 10" descr="Kidneys with solid fill">
            <a:extLst>
              <a:ext uri="{FF2B5EF4-FFF2-40B4-BE49-F238E27FC236}">
                <a16:creationId xmlns:a16="http://schemas.microsoft.com/office/drawing/2014/main" id="{D332A6B7-62EB-4C03-8D98-5EB65D4FC63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050679" y="3074580"/>
            <a:ext cx="1665288" cy="1665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861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8B3AF-278B-4643-BDAA-DAE308CAB2C5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67544" y="205979"/>
            <a:ext cx="8219256" cy="857250"/>
          </a:xfrm>
        </p:spPr>
        <p:txBody>
          <a:bodyPr wrap="square" anchor="ctr">
            <a:normAutofit/>
          </a:bodyPr>
          <a:lstStyle/>
          <a:p>
            <a:r>
              <a:rPr lang="en-CA" dirty="0" err="1"/>
              <a:t>Qu’est-ce</a:t>
            </a:r>
            <a:r>
              <a:rPr lang="en-CA" dirty="0"/>
              <a:t> </a:t>
            </a:r>
            <a:r>
              <a:rPr lang="en-CA" dirty="0" err="1"/>
              <a:t>qu’un</a:t>
            </a:r>
            <a:r>
              <a:rPr lang="en-CA" dirty="0"/>
              <a:t> </a:t>
            </a:r>
            <a:r>
              <a:rPr lang="en-CA" dirty="0" err="1"/>
              <a:t>cerveau</a:t>
            </a:r>
            <a:r>
              <a:rPr lang="en-CA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44E591-2275-408A-BF6B-F97C159BE8B1}"/>
              </a:ext>
            </a:extLst>
          </p:cNvPr>
          <p:cNvSpPr>
            <a:spLocks noGrp="1"/>
          </p:cNvSpPr>
          <p:nvPr>
            <p:ph sz="half" idx="2"/>
            <p:custDataLst>
              <p:tags r:id="rId2"/>
            </p:custDataLst>
          </p:nvPr>
        </p:nvSpPr>
        <p:spPr>
          <a:xfrm>
            <a:off x="4067944" y="1200150"/>
            <a:ext cx="4752528" cy="3394473"/>
          </a:xfrm>
        </p:spPr>
        <p:txBody>
          <a:bodyPr wrap="square" anchor="t">
            <a:no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200" dirty="0"/>
              <a:t>C’est l’organe qui est chargé de contrôler tout ce que fait notre corps.</a:t>
            </a: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200" dirty="0"/>
              <a:t>Notre cerveau est toujours actif, même lorsque nous dormons.</a:t>
            </a: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200" dirty="0"/>
              <a:t>Le cerveau nous maintient en vie, car il contrôle nos battements cardiaques et notre respiration.</a:t>
            </a:r>
            <a:endParaRPr lang="en-CA" sz="2200" dirty="0"/>
          </a:p>
        </p:txBody>
      </p:sp>
      <p:pic>
        <p:nvPicPr>
          <p:cNvPr id="5" name="Content Placeholder 5" descr="Brain in head with solid fill">
            <a:extLst>
              <a:ext uri="{FF2B5EF4-FFF2-40B4-BE49-F238E27FC236}">
                <a16:creationId xmlns:a16="http://schemas.microsoft.com/office/drawing/2014/main" id="{7AC16D6F-3C7A-4C61-B00E-9ABC86BBC2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auto">
          <a:xfrm>
            <a:off x="1376548" y="1063229"/>
            <a:ext cx="1145088" cy="114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raphic 7" descr="Monitor with solid fill">
            <a:extLst>
              <a:ext uri="{FF2B5EF4-FFF2-40B4-BE49-F238E27FC236}">
                <a16:creationId xmlns:a16="http://schemas.microsoft.com/office/drawing/2014/main" id="{E8AA7A6A-A794-4953-8849-1AEF5E4776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11942" y="3277947"/>
            <a:ext cx="1474300" cy="1474300"/>
          </a:xfrm>
          <a:prstGeom prst="rect">
            <a:avLst/>
          </a:prstGeom>
        </p:spPr>
      </p:pic>
      <p:pic>
        <p:nvPicPr>
          <p:cNvPr id="8" name="Graphic 11" descr="Sort with solid fill">
            <a:extLst>
              <a:ext uri="{FF2B5EF4-FFF2-40B4-BE49-F238E27FC236}">
                <a16:creationId xmlns:a16="http://schemas.microsoft.com/office/drawing/2014/main" id="{A361E039-149E-4827-8D3C-D0F5DE74478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24589" y="2433397"/>
            <a:ext cx="844550" cy="844550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93C18E56-37A1-405A-82B2-4BEC77E274A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615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7D159-BB92-45A4-A21D-E5C89F7182A2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23528" y="309787"/>
            <a:ext cx="8496944" cy="857250"/>
          </a:xfrm>
        </p:spPr>
        <p:txBody>
          <a:bodyPr/>
          <a:lstStyle/>
          <a:p>
            <a:pPr marL="0" lvl="0" indent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CA" sz="3100" dirty="0" err="1"/>
              <a:t>Qu’est-ce</a:t>
            </a:r>
            <a:r>
              <a:rPr lang="en-CA" sz="3100" dirty="0"/>
              <a:t> que </a:t>
            </a:r>
            <a:r>
              <a:rPr lang="en-CA" sz="3100" dirty="0" err="1"/>
              <a:t>votre</a:t>
            </a:r>
            <a:r>
              <a:rPr lang="en-CA" sz="3100" dirty="0"/>
              <a:t> </a:t>
            </a:r>
            <a:r>
              <a:rPr lang="en-CA" sz="3100" dirty="0" err="1"/>
              <a:t>cerveau</a:t>
            </a:r>
            <a:r>
              <a:rPr lang="en-CA" sz="3100" dirty="0"/>
              <a:t> a fait </a:t>
            </a:r>
            <a:r>
              <a:rPr lang="en-CA" sz="3100" dirty="0" err="1"/>
              <a:t>aujourd’hui</a:t>
            </a:r>
            <a:r>
              <a:rPr lang="en-CA" sz="3100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79F2BD-BAEF-477C-BB2A-A9C1ED254695}"/>
              </a:ext>
            </a:extLst>
          </p:cNvPr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457200" y="1200151"/>
            <a:ext cx="8219256" cy="3394472"/>
          </a:xfrm>
        </p:spPr>
        <p:txBody>
          <a:bodyPr/>
          <a:lstStyle/>
          <a:p>
            <a:pPr marL="139700" lvl="0" indent="0" algn="l" rtl="0"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fr-FR" sz="1800" dirty="0">
                <a:latin typeface="+mn-lt"/>
                <a:ea typeface="Kulim Park"/>
                <a:cs typeface="Kulim Park"/>
                <a:sym typeface="Kulim Park"/>
              </a:rPr>
              <a:t>Dessinez une des choses que votre cerveau vous a aidé à faire aujourd'hui.</a:t>
            </a:r>
          </a:p>
          <a:p>
            <a:pPr marL="139700" lvl="0" indent="0" algn="l" rtl="0"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fr-FR" sz="1800" dirty="0">
                <a:latin typeface="+mn-lt"/>
                <a:ea typeface="Kulim Park"/>
                <a:cs typeface="Kulim Park"/>
                <a:sym typeface="Kulim Park"/>
              </a:rPr>
              <a:t>Indiquez 10 choses que votre cerveau vous a permis de faire aujourd’hui: 5 choses que vous avez fait automatiquement et 5 choses auxquelles vous avez dû réfléchir.</a:t>
            </a:r>
          </a:p>
          <a:p>
            <a:pPr marL="139700" lvl="0" indent="0" algn="l" rtl="0"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fr-FR" sz="1800" dirty="0">
                <a:latin typeface="+mn-lt"/>
                <a:ea typeface="Kulim Park"/>
                <a:cs typeface="Kulim Park"/>
                <a:sym typeface="Kulim Park"/>
              </a:rPr>
              <a:t>Et si votre cerveau ne se souvenait pas de faire une de ces choses?</a:t>
            </a:r>
          </a:p>
          <a:p>
            <a:pPr marL="139700" lvl="0" indent="0" algn="l" rtl="0"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fr-FR" sz="1800" dirty="0">
                <a:latin typeface="+mn-lt"/>
                <a:ea typeface="Kulim Park"/>
                <a:cs typeface="Kulim Park"/>
                <a:sym typeface="Kulim Park"/>
              </a:rPr>
              <a:t>Expliquez brièvement ce que votre cerveau doit faire afin que vous puissiez boire un berlingot de jus.</a:t>
            </a:r>
          </a:p>
          <a:p>
            <a:pPr marL="139700" lvl="0" indent="0" algn="l" rtl="0"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rPr lang="fr-FR" sz="1800" dirty="0">
                <a:latin typeface="+mn-lt"/>
                <a:ea typeface="Kulim Park"/>
                <a:cs typeface="Kulim Park"/>
                <a:sym typeface="Kulim Park"/>
              </a:rPr>
              <a:t>Le fait de boire un berlingot de jus est-il plus complexe que vous n’imaginiez?</a:t>
            </a:r>
            <a:endParaRPr lang="en-CA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31720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Brain Tumour 1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rain Tumour 1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C9E5A3548E4F40B83440E29AAAA532" ma:contentTypeVersion="4" ma:contentTypeDescription="Create a new document." ma:contentTypeScope="" ma:versionID="2e54326b4c6091ff28431924723ae45e">
  <xsd:schema xmlns:xsd="http://www.w3.org/2001/XMLSchema" xmlns:xs="http://www.w3.org/2001/XMLSchema" xmlns:p="http://schemas.microsoft.com/office/2006/metadata/properties" xmlns:ns2="7e42611e-6980-4234-9f11-e06e14927a73" targetNamespace="http://schemas.microsoft.com/office/2006/metadata/properties" ma:root="true" ma:fieldsID="03fe8d372724e26f959076b5b8c4cff9" ns2:_="">
    <xsd:import namespace="7e42611e-6980-4234-9f11-e06e14927a7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42611e-6980-4234-9f11-e06e14927a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EAAB3FA-3E97-4515-85F2-B9381237AB5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09CE8AB-6994-4DBF-907C-6315FE4A3B2B}">
  <ds:schemaRefs>
    <ds:schemaRef ds:uri="http://schemas.microsoft.com/office/2006/metadata/properties"/>
    <ds:schemaRef ds:uri="http://schemas.microsoft.com/office/infopath/2007/PartnerControls"/>
    <ds:schemaRef ds:uri="8c48a35d-1a0e-46a4-9581-b565354f03c6"/>
    <ds:schemaRef ds:uri="http://schemas.microsoft.com/sharepoint/v3"/>
    <ds:schemaRef ds:uri="893c045e-10e5-45c3-8c05-f565439a8fe3"/>
  </ds:schemaRefs>
</ds:datastoreItem>
</file>

<file path=customXml/itemProps3.xml><?xml version="1.0" encoding="utf-8"?>
<ds:datastoreItem xmlns:ds="http://schemas.openxmlformats.org/officeDocument/2006/customXml" ds:itemID="{093F8BCB-A011-4850-BED3-DD11544EF1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e42611e-6980-4234-9f11-e06e14927a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165</Words>
  <Application>Microsoft Office PowerPoint</Application>
  <PresentationFormat>Affichage à l'écran (16:9)</PresentationFormat>
  <Paragraphs>15</Paragraphs>
  <Slides>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Palatino</vt:lpstr>
      <vt:lpstr>Brain Tumour 101</vt:lpstr>
      <vt:lpstr>1_Brain Tumour 101</vt:lpstr>
      <vt:lpstr>Présentation PowerPoint</vt:lpstr>
      <vt:lpstr>Présentation PowerPoint</vt:lpstr>
      <vt:lpstr>Nommez quelques organes…</vt:lpstr>
      <vt:lpstr>Qu’est-ce qu’un cerveau?</vt:lpstr>
      <vt:lpstr>Qu’est-ce que votre cerveau a fait aujourd’hui?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Janic Gorayeb</dc:creator>
  <cp:lastModifiedBy>Romina Ferro</cp:lastModifiedBy>
  <cp:revision>37</cp:revision>
  <dcterms:created xsi:type="dcterms:W3CDTF">2020-11-04T21:23:13Z</dcterms:created>
  <dcterms:modified xsi:type="dcterms:W3CDTF">2021-03-18T03:28:51Z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0x010100A0C9E5A3548E4F40B83440E29AAAA532</vt:lpwstr>
  </property>
</Properties>
</file>