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374" r:id="rId5"/>
    <p:sldId id="381" r:id="rId6"/>
    <p:sldId id="382" r:id="rId7"/>
    <p:sldId id="384" r:id="rId8"/>
    <p:sldId id="385" r:id="rId9"/>
    <p:sldId id="386" r:id="rId10"/>
    <p:sldId id="387" r:id="rId11"/>
    <p:sldId id="383" r:id="rId12"/>
    <p:sldId id="388" r:id="rId13"/>
    <p:sldId id="389" r:id="rId14"/>
    <p:sldId id="390" r:id="rId15"/>
    <p:sldId id="391" r:id="rId16"/>
    <p:sldId id="392" r:id="rId17"/>
    <p:sldId id="393" r:id="rId18"/>
    <p:sldId id="394" r:id="rId19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991D"/>
    <a:srgbClr val="FFFFFF"/>
    <a:srgbClr val="000000"/>
    <a:srgbClr val="E6E6E6"/>
    <a:srgbClr val="CCCCCC"/>
    <a:srgbClr val="0668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E37FED-618E-4041-9315-9A3F08461C50}" v="4" dt="2020-12-09T22:04:12.9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91" autoAdjust="0"/>
    <p:restoredTop sz="68554" autoAdjust="0"/>
  </p:normalViewPr>
  <p:slideViewPr>
    <p:cSldViewPr>
      <p:cViewPr varScale="1">
        <p:scale>
          <a:sx n="81" d="100"/>
          <a:sy n="81" d="100"/>
        </p:scale>
        <p:origin x="1422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262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ic Gorayeb" userId="ae56de60-e16d-4261-bfdf-364bfdf34aaa" providerId="ADAL" clId="{F4E37FED-618E-4041-9315-9A3F08461C50}"/>
    <pc:docChg chg="undo custSel addSld modSld">
      <pc:chgData name="Janic Gorayeb" userId="ae56de60-e16d-4261-bfdf-364bfdf34aaa" providerId="ADAL" clId="{F4E37FED-618E-4041-9315-9A3F08461C50}" dt="2020-12-09T22:11:46.071" v="1029" actId="20577"/>
      <pc:docMkLst>
        <pc:docMk/>
      </pc:docMkLst>
      <pc:sldChg chg="modSp mod">
        <pc:chgData name="Janic Gorayeb" userId="ae56de60-e16d-4261-bfdf-364bfdf34aaa" providerId="ADAL" clId="{F4E37FED-618E-4041-9315-9A3F08461C50}" dt="2020-12-09T22:00:35.308" v="414" actId="255"/>
        <pc:sldMkLst>
          <pc:docMk/>
          <pc:sldMk cId="0" sldId="374"/>
        </pc:sldMkLst>
        <pc:spChg chg="mod">
          <ac:chgData name="Janic Gorayeb" userId="ae56de60-e16d-4261-bfdf-364bfdf34aaa" providerId="ADAL" clId="{F4E37FED-618E-4041-9315-9A3F08461C50}" dt="2020-12-09T22:00:35.308" v="414" actId="255"/>
          <ac:spMkLst>
            <pc:docMk/>
            <pc:sldMk cId="0" sldId="374"/>
            <ac:spMk id="3" creationId="{00000000-0000-0000-0000-000000000000}"/>
          </ac:spMkLst>
        </pc:spChg>
      </pc:sldChg>
      <pc:sldChg chg="addSp delSp modSp mod modClrScheme chgLayout">
        <pc:chgData name="Janic Gorayeb" userId="ae56de60-e16d-4261-bfdf-364bfdf34aaa" providerId="ADAL" clId="{F4E37FED-618E-4041-9315-9A3F08461C50}" dt="2020-12-09T22:10:51.481" v="1027" actId="207"/>
        <pc:sldMkLst>
          <pc:docMk/>
          <pc:sldMk cId="205381752" sldId="381"/>
        </pc:sldMkLst>
        <pc:spChg chg="mod ord">
          <ac:chgData name="Janic Gorayeb" userId="ae56de60-e16d-4261-bfdf-364bfdf34aaa" providerId="ADAL" clId="{F4E37FED-618E-4041-9315-9A3F08461C50}" dt="2020-12-09T22:05:18.151" v="776" actId="113"/>
          <ac:spMkLst>
            <pc:docMk/>
            <pc:sldMk cId="205381752" sldId="381"/>
            <ac:spMk id="2" creationId="{00000000-0000-0000-0000-000000000000}"/>
          </ac:spMkLst>
        </pc:spChg>
        <pc:spChg chg="add del mod ord">
          <ac:chgData name="Janic Gorayeb" userId="ae56de60-e16d-4261-bfdf-364bfdf34aaa" providerId="ADAL" clId="{F4E37FED-618E-4041-9315-9A3F08461C50}" dt="2020-12-09T22:00:13.735" v="409" actId="931"/>
          <ac:spMkLst>
            <pc:docMk/>
            <pc:sldMk cId="205381752" sldId="381"/>
            <ac:spMk id="3" creationId="{EB5272A9-CF53-4009-BEB2-5E48B6E42D1E}"/>
          </ac:spMkLst>
        </pc:spChg>
        <pc:spChg chg="add mod">
          <ac:chgData name="Janic Gorayeb" userId="ae56de60-e16d-4261-bfdf-364bfdf34aaa" providerId="ADAL" clId="{F4E37FED-618E-4041-9315-9A3F08461C50}" dt="2020-12-09T22:05:20.992" v="778" actId="20577"/>
          <ac:spMkLst>
            <pc:docMk/>
            <pc:sldMk cId="205381752" sldId="381"/>
            <ac:spMk id="5" creationId="{00000000-0000-0000-0000-000000000000}"/>
          </ac:spMkLst>
        </pc:spChg>
        <pc:spChg chg="del mod ord replId">
          <ac:chgData name="Janic Gorayeb" userId="ae56de60-e16d-4261-bfdf-364bfdf34aaa" providerId="ADAL" clId="{F4E37FED-618E-4041-9315-9A3F08461C50}" dt="2020-12-09T22:00:19.176" v="412" actId="26606"/>
          <ac:spMkLst>
            <pc:docMk/>
            <pc:sldMk cId="205381752" sldId="381"/>
            <ac:spMk id="8" creationId="{00000000-0000-0000-0000-000000000000}"/>
          </ac:spMkLst>
        </pc:spChg>
        <pc:picChg chg="add mod">
          <ac:chgData name="Janic Gorayeb" userId="ae56de60-e16d-4261-bfdf-364bfdf34aaa" providerId="ADAL" clId="{F4E37FED-618E-4041-9315-9A3F08461C50}" dt="2020-12-09T22:10:51.481" v="1027" actId="207"/>
          <ac:picMkLst>
            <pc:docMk/>
            <pc:sldMk cId="205381752" sldId="381"/>
            <ac:picMk id="6" creationId="{84203514-32EA-427B-B91C-65301E16836C}"/>
          </ac:picMkLst>
        </pc:picChg>
      </pc:sldChg>
      <pc:sldChg chg="modSp new mod">
        <pc:chgData name="Janic Gorayeb" userId="ae56de60-e16d-4261-bfdf-364bfdf34aaa" providerId="ADAL" clId="{F4E37FED-618E-4041-9315-9A3F08461C50}" dt="2020-12-09T22:05:29.863" v="784" actId="20577"/>
        <pc:sldMkLst>
          <pc:docMk/>
          <pc:sldMk cId="3708470477" sldId="382"/>
        </pc:sldMkLst>
        <pc:spChg chg="mod">
          <ac:chgData name="Janic Gorayeb" userId="ae56de60-e16d-4261-bfdf-364bfdf34aaa" providerId="ADAL" clId="{F4E37FED-618E-4041-9315-9A3F08461C50}" dt="2020-12-09T22:05:14.153" v="775" actId="113"/>
          <ac:spMkLst>
            <pc:docMk/>
            <pc:sldMk cId="3708470477" sldId="382"/>
            <ac:spMk id="2" creationId="{D0ED386A-5FA5-44FA-A36A-CA57EDDC74B2}"/>
          </ac:spMkLst>
        </pc:spChg>
        <pc:spChg chg="mod">
          <ac:chgData name="Janic Gorayeb" userId="ae56de60-e16d-4261-bfdf-364bfdf34aaa" providerId="ADAL" clId="{F4E37FED-618E-4041-9315-9A3F08461C50}" dt="2020-12-09T22:05:29.863" v="784" actId="20577"/>
          <ac:spMkLst>
            <pc:docMk/>
            <pc:sldMk cId="3708470477" sldId="382"/>
            <ac:spMk id="3" creationId="{1495A35C-A92C-4BAF-8E9A-9A1F48E23DE9}"/>
          </ac:spMkLst>
        </pc:spChg>
      </pc:sldChg>
      <pc:sldChg chg="modSp new mod">
        <pc:chgData name="Janic Gorayeb" userId="ae56de60-e16d-4261-bfdf-364bfdf34aaa" providerId="ADAL" clId="{F4E37FED-618E-4041-9315-9A3F08461C50}" dt="2020-12-09T22:05:58.295" v="794" actId="20577"/>
        <pc:sldMkLst>
          <pc:docMk/>
          <pc:sldMk cId="3432417407" sldId="383"/>
        </pc:sldMkLst>
        <pc:spChg chg="mod">
          <ac:chgData name="Janic Gorayeb" userId="ae56de60-e16d-4261-bfdf-364bfdf34aaa" providerId="ADAL" clId="{F4E37FED-618E-4041-9315-9A3F08461C50}" dt="2020-12-09T22:04:55.858" v="770" actId="113"/>
          <ac:spMkLst>
            <pc:docMk/>
            <pc:sldMk cId="3432417407" sldId="383"/>
            <ac:spMk id="2" creationId="{BFE76017-B5E8-479B-9FA3-112822370B21}"/>
          </ac:spMkLst>
        </pc:spChg>
        <pc:spChg chg="mod">
          <ac:chgData name="Janic Gorayeb" userId="ae56de60-e16d-4261-bfdf-364bfdf34aaa" providerId="ADAL" clId="{F4E37FED-618E-4041-9315-9A3F08461C50}" dt="2020-12-09T22:05:58.295" v="794" actId="20577"/>
          <ac:spMkLst>
            <pc:docMk/>
            <pc:sldMk cId="3432417407" sldId="383"/>
            <ac:spMk id="3" creationId="{72BF0986-C4CA-4AC7-9098-E7BA3D66C736}"/>
          </ac:spMkLst>
        </pc:spChg>
      </pc:sldChg>
      <pc:sldChg chg="modSp add mod">
        <pc:chgData name="Janic Gorayeb" userId="ae56de60-e16d-4261-bfdf-364bfdf34aaa" providerId="ADAL" clId="{F4E37FED-618E-4041-9315-9A3F08461C50}" dt="2020-12-09T22:11:09.194" v="1028" actId="20577"/>
        <pc:sldMkLst>
          <pc:docMk/>
          <pc:sldMk cId="1756505107" sldId="384"/>
        </pc:sldMkLst>
        <pc:spChg chg="mod">
          <ac:chgData name="Janic Gorayeb" userId="ae56de60-e16d-4261-bfdf-364bfdf34aaa" providerId="ADAL" clId="{F4E37FED-618E-4041-9315-9A3F08461C50}" dt="2020-12-09T22:05:11.727" v="774" actId="113"/>
          <ac:spMkLst>
            <pc:docMk/>
            <pc:sldMk cId="1756505107" sldId="384"/>
            <ac:spMk id="2" creationId="{D0ED386A-5FA5-44FA-A36A-CA57EDDC74B2}"/>
          </ac:spMkLst>
        </pc:spChg>
        <pc:spChg chg="mod">
          <ac:chgData name="Janic Gorayeb" userId="ae56de60-e16d-4261-bfdf-364bfdf34aaa" providerId="ADAL" clId="{F4E37FED-618E-4041-9315-9A3F08461C50}" dt="2020-12-09T22:11:09.194" v="1028" actId="20577"/>
          <ac:spMkLst>
            <pc:docMk/>
            <pc:sldMk cId="1756505107" sldId="384"/>
            <ac:spMk id="3" creationId="{1495A35C-A92C-4BAF-8E9A-9A1F48E23DE9}"/>
          </ac:spMkLst>
        </pc:spChg>
      </pc:sldChg>
      <pc:sldChg chg="modSp add mod">
        <pc:chgData name="Janic Gorayeb" userId="ae56de60-e16d-4261-bfdf-364bfdf34aaa" providerId="ADAL" clId="{F4E37FED-618E-4041-9315-9A3F08461C50}" dt="2020-12-09T22:05:42.301" v="788" actId="20577"/>
        <pc:sldMkLst>
          <pc:docMk/>
          <pc:sldMk cId="2596834553" sldId="385"/>
        </pc:sldMkLst>
        <pc:spChg chg="mod">
          <ac:chgData name="Janic Gorayeb" userId="ae56de60-e16d-4261-bfdf-364bfdf34aaa" providerId="ADAL" clId="{F4E37FED-618E-4041-9315-9A3F08461C50}" dt="2020-12-09T22:05:05.147" v="773" actId="113"/>
          <ac:spMkLst>
            <pc:docMk/>
            <pc:sldMk cId="2596834553" sldId="385"/>
            <ac:spMk id="2" creationId="{D0ED386A-5FA5-44FA-A36A-CA57EDDC74B2}"/>
          </ac:spMkLst>
        </pc:spChg>
        <pc:spChg chg="mod">
          <ac:chgData name="Janic Gorayeb" userId="ae56de60-e16d-4261-bfdf-364bfdf34aaa" providerId="ADAL" clId="{F4E37FED-618E-4041-9315-9A3F08461C50}" dt="2020-12-09T22:05:42.301" v="788" actId="20577"/>
          <ac:spMkLst>
            <pc:docMk/>
            <pc:sldMk cId="2596834553" sldId="385"/>
            <ac:spMk id="3" creationId="{1495A35C-A92C-4BAF-8E9A-9A1F48E23DE9}"/>
          </ac:spMkLst>
        </pc:spChg>
      </pc:sldChg>
      <pc:sldChg chg="modSp add mod">
        <pc:chgData name="Janic Gorayeb" userId="ae56de60-e16d-4261-bfdf-364bfdf34aaa" providerId="ADAL" clId="{F4E37FED-618E-4041-9315-9A3F08461C50}" dt="2020-12-09T22:05:48.517" v="790" actId="20577"/>
        <pc:sldMkLst>
          <pc:docMk/>
          <pc:sldMk cId="1181313221" sldId="386"/>
        </pc:sldMkLst>
        <pc:spChg chg="mod">
          <ac:chgData name="Janic Gorayeb" userId="ae56de60-e16d-4261-bfdf-364bfdf34aaa" providerId="ADAL" clId="{F4E37FED-618E-4041-9315-9A3F08461C50}" dt="2020-12-09T22:05:02.601" v="772" actId="113"/>
          <ac:spMkLst>
            <pc:docMk/>
            <pc:sldMk cId="1181313221" sldId="386"/>
            <ac:spMk id="2" creationId="{D0ED386A-5FA5-44FA-A36A-CA57EDDC74B2}"/>
          </ac:spMkLst>
        </pc:spChg>
        <pc:spChg chg="mod">
          <ac:chgData name="Janic Gorayeb" userId="ae56de60-e16d-4261-bfdf-364bfdf34aaa" providerId="ADAL" clId="{F4E37FED-618E-4041-9315-9A3F08461C50}" dt="2020-12-09T22:05:48.517" v="790" actId="20577"/>
          <ac:spMkLst>
            <pc:docMk/>
            <pc:sldMk cId="1181313221" sldId="386"/>
            <ac:spMk id="3" creationId="{1495A35C-A92C-4BAF-8E9A-9A1F48E23DE9}"/>
          </ac:spMkLst>
        </pc:spChg>
      </pc:sldChg>
      <pc:sldChg chg="modSp add mod">
        <pc:chgData name="Janic Gorayeb" userId="ae56de60-e16d-4261-bfdf-364bfdf34aaa" providerId="ADAL" clId="{F4E37FED-618E-4041-9315-9A3F08461C50}" dt="2020-12-09T22:05:51.625" v="792" actId="20577"/>
        <pc:sldMkLst>
          <pc:docMk/>
          <pc:sldMk cId="4095116218" sldId="387"/>
        </pc:sldMkLst>
        <pc:spChg chg="mod">
          <ac:chgData name="Janic Gorayeb" userId="ae56de60-e16d-4261-bfdf-364bfdf34aaa" providerId="ADAL" clId="{F4E37FED-618E-4041-9315-9A3F08461C50}" dt="2020-12-09T22:04:58.549" v="771" actId="113"/>
          <ac:spMkLst>
            <pc:docMk/>
            <pc:sldMk cId="4095116218" sldId="387"/>
            <ac:spMk id="2" creationId="{D0ED386A-5FA5-44FA-A36A-CA57EDDC74B2}"/>
          </ac:spMkLst>
        </pc:spChg>
        <pc:spChg chg="mod">
          <ac:chgData name="Janic Gorayeb" userId="ae56de60-e16d-4261-bfdf-364bfdf34aaa" providerId="ADAL" clId="{F4E37FED-618E-4041-9315-9A3F08461C50}" dt="2020-12-09T22:05:51.625" v="792" actId="20577"/>
          <ac:spMkLst>
            <pc:docMk/>
            <pc:sldMk cId="4095116218" sldId="387"/>
            <ac:spMk id="3" creationId="{1495A35C-A92C-4BAF-8E9A-9A1F48E23DE9}"/>
          </ac:spMkLst>
        </pc:spChg>
      </pc:sldChg>
      <pc:sldChg chg="modSp add mod">
        <pc:chgData name="Janic Gorayeb" userId="ae56de60-e16d-4261-bfdf-364bfdf34aaa" providerId="ADAL" clId="{F4E37FED-618E-4041-9315-9A3F08461C50}" dt="2020-12-09T22:06:02.749" v="796" actId="20577"/>
        <pc:sldMkLst>
          <pc:docMk/>
          <pc:sldMk cId="1230895272" sldId="388"/>
        </pc:sldMkLst>
        <pc:spChg chg="mod">
          <ac:chgData name="Janic Gorayeb" userId="ae56de60-e16d-4261-bfdf-364bfdf34aaa" providerId="ADAL" clId="{F4E37FED-618E-4041-9315-9A3F08461C50}" dt="2020-12-09T22:04:52.217" v="769" actId="113"/>
          <ac:spMkLst>
            <pc:docMk/>
            <pc:sldMk cId="1230895272" sldId="388"/>
            <ac:spMk id="2" creationId="{BFE76017-B5E8-479B-9FA3-112822370B21}"/>
          </ac:spMkLst>
        </pc:spChg>
        <pc:spChg chg="mod">
          <ac:chgData name="Janic Gorayeb" userId="ae56de60-e16d-4261-bfdf-364bfdf34aaa" providerId="ADAL" clId="{F4E37FED-618E-4041-9315-9A3F08461C50}" dt="2020-12-09T22:06:02.749" v="796" actId="20577"/>
          <ac:spMkLst>
            <pc:docMk/>
            <pc:sldMk cId="1230895272" sldId="388"/>
            <ac:spMk id="3" creationId="{72BF0986-C4CA-4AC7-9098-E7BA3D66C736}"/>
          </ac:spMkLst>
        </pc:spChg>
      </pc:sldChg>
      <pc:sldChg chg="modSp add mod">
        <pc:chgData name="Janic Gorayeb" userId="ae56de60-e16d-4261-bfdf-364bfdf34aaa" providerId="ADAL" clId="{F4E37FED-618E-4041-9315-9A3F08461C50}" dt="2020-12-09T22:06:09.558" v="799" actId="20577"/>
        <pc:sldMkLst>
          <pc:docMk/>
          <pc:sldMk cId="2915486267" sldId="389"/>
        </pc:sldMkLst>
        <pc:spChg chg="mod">
          <ac:chgData name="Janic Gorayeb" userId="ae56de60-e16d-4261-bfdf-364bfdf34aaa" providerId="ADAL" clId="{F4E37FED-618E-4041-9315-9A3F08461C50}" dt="2020-12-09T22:04:49.496" v="768" actId="113"/>
          <ac:spMkLst>
            <pc:docMk/>
            <pc:sldMk cId="2915486267" sldId="389"/>
            <ac:spMk id="2" creationId="{BFE76017-B5E8-479B-9FA3-112822370B21}"/>
          </ac:spMkLst>
        </pc:spChg>
        <pc:spChg chg="mod">
          <ac:chgData name="Janic Gorayeb" userId="ae56de60-e16d-4261-bfdf-364bfdf34aaa" providerId="ADAL" clId="{F4E37FED-618E-4041-9315-9A3F08461C50}" dt="2020-12-09T22:06:09.558" v="799" actId="20577"/>
          <ac:spMkLst>
            <pc:docMk/>
            <pc:sldMk cId="2915486267" sldId="389"/>
            <ac:spMk id="3" creationId="{72BF0986-C4CA-4AC7-9098-E7BA3D66C736}"/>
          </ac:spMkLst>
        </pc:spChg>
      </pc:sldChg>
      <pc:sldChg chg="modSp add mod">
        <pc:chgData name="Janic Gorayeb" userId="ae56de60-e16d-4261-bfdf-364bfdf34aaa" providerId="ADAL" clId="{F4E37FED-618E-4041-9315-9A3F08461C50}" dt="2020-12-09T22:06:15.004" v="800" actId="20577"/>
        <pc:sldMkLst>
          <pc:docMk/>
          <pc:sldMk cId="3744619474" sldId="390"/>
        </pc:sldMkLst>
        <pc:spChg chg="mod">
          <ac:chgData name="Janic Gorayeb" userId="ae56de60-e16d-4261-bfdf-364bfdf34aaa" providerId="ADAL" clId="{F4E37FED-618E-4041-9315-9A3F08461C50}" dt="2020-12-09T22:04:45.804" v="767" actId="113"/>
          <ac:spMkLst>
            <pc:docMk/>
            <pc:sldMk cId="3744619474" sldId="390"/>
            <ac:spMk id="2" creationId="{BFE76017-B5E8-479B-9FA3-112822370B21}"/>
          </ac:spMkLst>
        </pc:spChg>
        <pc:spChg chg="mod">
          <ac:chgData name="Janic Gorayeb" userId="ae56de60-e16d-4261-bfdf-364bfdf34aaa" providerId="ADAL" clId="{F4E37FED-618E-4041-9315-9A3F08461C50}" dt="2020-12-09T22:06:15.004" v="800" actId="20577"/>
          <ac:spMkLst>
            <pc:docMk/>
            <pc:sldMk cId="3744619474" sldId="390"/>
            <ac:spMk id="3" creationId="{72BF0986-C4CA-4AC7-9098-E7BA3D66C736}"/>
          </ac:spMkLst>
        </pc:spChg>
      </pc:sldChg>
      <pc:sldChg chg="modSp add mod">
        <pc:chgData name="Janic Gorayeb" userId="ae56de60-e16d-4261-bfdf-364bfdf34aaa" providerId="ADAL" clId="{F4E37FED-618E-4041-9315-9A3F08461C50}" dt="2020-12-09T22:11:46.071" v="1029" actId="20577"/>
        <pc:sldMkLst>
          <pc:docMk/>
          <pc:sldMk cId="3948375457" sldId="391"/>
        </pc:sldMkLst>
        <pc:spChg chg="mod">
          <ac:chgData name="Janic Gorayeb" userId="ae56de60-e16d-4261-bfdf-364bfdf34aaa" providerId="ADAL" clId="{F4E37FED-618E-4041-9315-9A3F08461C50}" dt="2020-12-09T22:04:43.051" v="766" actId="113"/>
          <ac:spMkLst>
            <pc:docMk/>
            <pc:sldMk cId="3948375457" sldId="391"/>
            <ac:spMk id="2" creationId="{BFE76017-B5E8-479B-9FA3-112822370B21}"/>
          </ac:spMkLst>
        </pc:spChg>
        <pc:spChg chg="mod">
          <ac:chgData name="Janic Gorayeb" userId="ae56de60-e16d-4261-bfdf-364bfdf34aaa" providerId="ADAL" clId="{F4E37FED-618E-4041-9315-9A3F08461C50}" dt="2020-12-09T22:11:46.071" v="1029" actId="20577"/>
          <ac:spMkLst>
            <pc:docMk/>
            <pc:sldMk cId="3948375457" sldId="391"/>
            <ac:spMk id="3" creationId="{72BF0986-C4CA-4AC7-9098-E7BA3D66C736}"/>
          </ac:spMkLst>
        </pc:spChg>
      </pc:sldChg>
      <pc:sldChg chg="addSp delSp modSp new mod modClrScheme chgLayout">
        <pc:chgData name="Janic Gorayeb" userId="ae56de60-e16d-4261-bfdf-364bfdf34aaa" providerId="ADAL" clId="{F4E37FED-618E-4041-9315-9A3F08461C50}" dt="2020-12-09T22:10:42.849" v="1026" actId="207"/>
        <pc:sldMkLst>
          <pc:docMk/>
          <pc:sldMk cId="2667815695" sldId="392"/>
        </pc:sldMkLst>
        <pc:spChg chg="mod ord">
          <ac:chgData name="Janic Gorayeb" userId="ae56de60-e16d-4261-bfdf-364bfdf34aaa" providerId="ADAL" clId="{F4E37FED-618E-4041-9315-9A3F08461C50}" dt="2020-12-09T22:04:40.084" v="765" actId="113"/>
          <ac:spMkLst>
            <pc:docMk/>
            <pc:sldMk cId="2667815695" sldId="392"/>
            <ac:spMk id="2" creationId="{0F89589C-2F27-421C-9B4D-CEE5EB4F68CE}"/>
          </ac:spMkLst>
        </pc:spChg>
        <pc:spChg chg="mod ord">
          <ac:chgData name="Janic Gorayeb" userId="ae56de60-e16d-4261-bfdf-364bfdf34aaa" providerId="ADAL" clId="{F4E37FED-618E-4041-9315-9A3F08461C50}" dt="2020-12-09T22:06:22.894" v="802" actId="20577"/>
          <ac:spMkLst>
            <pc:docMk/>
            <pc:sldMk cId="2667815695" sldId="392"/>
            <ac:spMk id="3" creationId="{56C43CE3-596A-4942-89C8-80DEBAF6336E}"/>
          </ac:spMkLst>
        </pc:spChg>
        <pc:spChg chg="add del mod ord">
          <ac:chgData name="Janic Gorayeb" userId="ae56de60-e16d-4261-bfdf-364bfdf34aaa" providerId="ADAL" clId="{F4E37FED-618E-4041-9315-9A3F08461C50}" dt="2020-12-09T22:01:43.022" v="628" actId="931"/>
          <ac:spMkLst>
            <pc:docMk/>
            <pc:sldMk cId="2667815695" sldId="392"/>
            <ac:spMk id="4" creationId="{107E6813-958D-4593-B90B-B7F34FB2E29C}"/>
          </ac:spMkLst>
        </pc:spChg>
        <pc:picChg chg="add mod">
          <ac:chgData name="Janic Gorayeb" userId="ae56de60-e16d-4261-bfdf-364bfdf34aaa" providerId="ADAL" clId="{F4E37FED-618E-4041-9315-9A3F08461C50}" dt="2020-12-09T22:10:42.849" v="1026" actId="207"/>
          <ac:picMkLst>
            <pc:docMk/>
            <pc:sldMk cId="2667815695" sldId="392"/>
            <ac:picMk id="6" creationId="{810A98E1-0927-49D7-A00A-28AD926F1708}"/>
          </ac:picMkLst>
        </pc:picChg>
      </pc:sldChg>
      <pc:sldChg chg="addSp delSp modSp new mod modClrScheme chgLayout">
        <pc:chgData name="Janic Gorayeb" userId="ae56de60-e16d-4261-bfdf-364bfdf34aaa" providerId="ADAL" clId="{F4E37FED-618E-4041-9315-9A3F08461C50}" dt="2020-12-09T22:10:36.441" v="1025" actId="207"/>
        <pc:sldMkLst>
          <pc:docMk/>
          <pc:sldMk cId="2272821418" sldId="393"/>
        </pc:sldMkLst>
        <pc:spChg chg="del mod ord">
          <ac:chgData name="Janic Gorayeb" userId="ae56de60-e16d-4261-bfdf-364bfdf34aaa" providerId="ADAL" clId="{F4E37FED-618E-4041-9315-9A3F08461C50}" dt="2020-12-09T22:02:34.259" v="639" actId="700"/>
          <ac:spMkLst>
            <pc:docMk/>
            <pc:sldMk cId="2272821418" sldId="393"/>
            <ac:spMk id="2" creationId="{704F6FC2-71FC-4D9E-98BB-EF14C51900D8}"/>
          </ac:spMkLst>
        </pc:spChg>
        <pc:spChg chg="del mod ord">
          <ac:chgData name="Janic Gorayeb" userId="ae56de60-e16d-4261-bfdf-364bfdf34aaa" providerId="ADAL" clId="{F4E37FED-618E-4041-9315-9A3F08461C50}" dt="2020-12-09T22:02:34.259" v="639" actId="700"/>
          <ac:spMkLst>
            <pc:docMk/>
            <pc:sldMk cId="2272821418" sldId="393"/>
            <ac:spMk id="3" creationId="{A7D4F884-310E-4483-84AE-F3484159074A}"/>
          </ac:spMkLst>
        </pc:spChg>
        <pc:spChg chg="del">
          <ac:chgData name="Janic Gorayeb" userId="ae56de60-e16d-4261-bfdf-364bfdf34aaa" providerId="ADAL" clId="{F4E37FED-618E-4041-9315-9A3F08461C50}" dt="2020-12-09T22:02:34.259" v="639" actId="700"/>
          <ac:spMkLst>
            <pc:docMk/>
            <pc:sldMk cId="2272821418" sldId="393"/>
            <ac:spMk id="4" creationId="{62FB1080-3348-4390-BDEC-6A3A4142047D}"/>
          </ac:spMkLst>
        </pc:spChg>
        <pc:spChg chg="add mod ord">
          <ac:chgData name="Janic Gorayeb" userId="ae56de60-e16d-4261-bfdf-364bfdf34aaa" providerId="ADAL" clId="{F4E37FED-618E-4041-9315-9A3F08461C50}" dt="2020-12-09T22:04:36.614" v="764" actId="113"/>
          <ac:spMkLst>
            <pc:docMk/>
            <pc:sldMk cId="2272821418" sldId="393"/>
            <ac:spMk id="5" creationId="{142E9A52-7620-44D4-8559-DE60538E82A1}"/>
          </ac:spMkLst>
        </pc:spChg>
        <pc:spChg chg="add mod ord">
          <ac:chgData name="Janic Gorayeb" userId="ae56de60-e16d-4261-bfdf-364bfdf34aaa" providerId="ADAL" clId="{F4E37FED-618E-4041-9315-9A3F08461C50}" dt="2020-12-09T22:06:35.814" v="804" actId="14100"/>
          <ac:spMkLst>
            <pc:docMk/>
            <pc:sldMk cId="2272821418" sldId="393"/>
            <ac:spMk id="6" creationId="{605BCD7B-BBB9-4BE2-8C83-83282BE2FF37}"/>
          </ac:spMkLst>
        </pc:spChg>
        <pc:spChg chg="add del mod ord">
          <ac:chgData name="Janic Gorayeb" userId="ae56de60-e16d-4261-bfdf-364bfdf34aaa" providerId="ADAL" clId="{F4E37FED-618E-4041-9315-9A3F08461C50}" dt="2020-12-09T22:04:12.982" v="755" actId="931"/>
          <ac:spMkLst>
            <pc:docMk/>
            <pc:sldMk cId="2272821418" sldId="393"/>
            <ac:spMk id="7" creationId="{6044874B-B8CE-4508-897B-6628E0347547}"/>
          </ac:spMkLst>
        </pc:spChg>
        <pc:picChg chg="add mod">
          <ac:chgData name="Janic Gorayeb" userId="ae56de60-e16d-4261-bfdf-364bfdf34aaa" providerId="ADAL" clId="{F4E37FED-618E-4041-9315-9A3F08461C50}" dt="2020-12-09T22:10:36.441" v="1025" actId="207"/>
          <ac:picMkLst>
            <pc:docMk/>
            <pc:sldMk cId="2272821418" sldId="393"/>
            <ac:picMk id="9" creationId="{42E747BF-7EC0-4236-9C28-4D5C17F2772C}"/>
          </ac:picMkLst>
        </pc:picChg>
      </pc:sldChg>
      <pc:sldChg chg="modSp new mod modNotesTx">
        <pc:chgData name="Janic Gorayeb" userId="ae56de60-e16d-4261-bfdf-364bfdf34aaa" providerId="ADAL" clId="{F4E37FED-618E-4041-9315-9A3F08461C50}" dt="2020-12-09T22:08:25.138" v="1024" actId="6549"/>
        <pc:sldMkLst>
          <pc:docMk/>
          <pc:sldMk cId="1250930594" sldId="394"/>
        </pc:sldMkLst>
        <pc:spChg chg="mod">
          <ac:chgData name="Janic Gorayeb" userId="ae56de60-e16d-4261-bfdf-364bfdf34aaa" providerId="ADAL" clId="{F4E37FED-618E-4041-9315-9A3F08461C50}" dt="2020-12-09T22:07:11.571" v="826" actId="2711"/>
          <ac:spMkLst>
            <pc:docMk/>
            <pc:sldMk cId="1250930594" sldId="394"/>
            <ac:spMk id="2" creationId="{7087B367-36D4-4DAB-A528-9D7EC39BE7AA}"/>
          </ac:spMkLst>
        </pc:spChg>
        <pc:spChg chg="mod">
          <ac:chgData name="Janic Gorayeb" userId="ae56de60-e16d-4261-bfdf-364bfdf34aaa" providerId="ADAL" clId="{F4E37FED-618E-4041-9315-9A3F08461C50}" dt="2020-12-09T22:08:25.138" v="1024" actId="6549"/>
          <ac:spMkLst>
            <pc:docMk/>
            <pc:sldMk cId="1250930594" sldId="394"/>
            <ac:spMk id="3" creationId="{7F79E974-2506-48B5-AF1F-90DC25F3425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793D88-B037-4A69-B1A6-6961B591260A}" type="datetimeFigureOut">
              <a:rPr lang="en-CA"/>
              <a:pPr>
                <a:defRPr/>
              </a:pPr>
              <a:t>2020-12-09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3F50ED-DEEF-483A-A30B-FAEE22B5BE6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6036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6C644B-042B-495D-8E6E-25F6FD957421}" type="slidenum">
              <a:rPr lang="en-C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C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Consolidation Activity Idea: Incorporate information into a current mathematics lesson / unit to review (i.e.) rates, percent and equivalent fractions can be easily illustrated with the facts given.</a:t>
            </a:r>
            <a:br>
              <a:rPr lang="en-CA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CA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3F50ED-DEEF-483A-A30B-FAEE22B5BE66}" type="slidenum">
              <a:rPr lang="en-CA" smtClean="0"/>
              <a:pPr>
                <a:defRPr/>
              </a:pPr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4189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5606"/>
            <a:ext cx="4040188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5606"/>
            <a:ext cx="4041775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tyscape evolved 3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5076056" y="4773801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rgbClr val="0668B3"/>
                </a:solidFill>
              </a:rPr>
              <a:t>SUPERKIDS  |  Brain Tumour Foundation of</a:t>
            </a:r>
            <a:r>
              <a:rPr lang="en-US" sz="1000" baseline="0" dirty="0">
                <a:solidFill>
                  <a:srgbClr val="0668B3"/>
                </a:solidFill>
              </a:rPr>
              <a:t> Canada</a:t>
            </a:r>
            <a:endParaRPr lang="en-US" sz="1000" dirty="0">
              <a:solidFill>
                <a:srgbClr val="0668B3"/>
              </a:solidFill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205979"/>
            <a:ext cx="821925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731991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788024" y="4731991"/>
            <a:ext cx="432048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  <p:sldLayoutId id="2147483652" r:id="rId5"/>
    <p:sldLayoutId id="2147483651" r:id="rId6"/>
    <p:sldLayoutId id="2147483650" r:id="rId7"/>
    <p:sldLayoutId id="214748364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CA" sz="3600" b="0" i="0" kern="1200" baseline="0" dirty="0" smtClean="0">
          <a:solidFill>
            <a:srgbClr val="0668B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raintumour.ca/research/brain-tumour-registry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AEC87B65-0AF0-4C56-BA64-073B7834C5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361610"/>
            <a:ext cx="6232103" cy="584775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668B3"/>
                </a:solidFill>
                <a:latin typeface="+mj-lt"/>
              </a:rPr>
              <a:t>Brain Tumours by the Numbers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95736" y="627534"/>
            <a:ext cx="0" cy="136815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UPERKIDS Logo 2020 - E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1475582" cy="1656184"/>
          </a:xfrm>
          <a:prstGeom prst="rect">
            <a:avLst/>
          </a:prstGeom>
        </p:spPr>
      </p:pic>
      <p:pic>
        <p:nvPicPr>
          <p:cNvPr id="6" name="Picture 5" descr="BT 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630504"/>
            <a:ext cx="1284205" cy="131416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76017-B5E8-479B-9FA3-112822370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n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F0986-C4CA-4AC7-9098-E7BA3D66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 dirty="0">
                <a:latin typeface="+mn-lt"/>
              </a:rPr>
            </a:br>
            <a:r>
              <a:rPr lang="en-CA" dirty="0">
                <a:latin typeface="+mn-lt"/>
              </a:rPr>
              <a:t>8. </a:t>
            </a:r>
            <a:r>
              <a:rPr lang="en-CA" b="0" i="0" dirty="0">
                <a:effectLst/>
                <a:latin typeface="+mn-lt"/>
              </a:rPr>
              <a:t>In the first year after diagnosis it is estimated the average patient will make 52 visits to their health care team (could include surgery, radiation, chemotherapy, blood work etc.).</a:t>
            </a:r>
          </a:p>
          <a:p>
            <a:pPr marL="0" indent="0">
              <a:buNone/>
            </a:pPr>
            <a:endParaRPr lang="en-CA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5486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76017-B5E8-479B-9FA3-112822370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n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F0986-C4CA-4AC7-9098-E7BA3D66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 dirty="0">
                <a:latin typeface="+mj-lt"/>
              </a:rPr>
            </a:br>
            <a:r>
              <a:rPr lang="en-CA" dirty="0">
                <a:latin typeface="+mj-lt"/>
              </a:rPr>
              <a:t>9. </a:t>
            </a:r>
            <a:r>
              <a:rPr lang="en-CA" b="0" i="0" dirty="0">
                <a:effectLst/>
                <a:latin typeface="+mj-lt"/>
              </a:rPr>
              <a:t>In May 2019, the </a:t>
            </a:r>
            <a:r>
              <a:rPr lang="en-CA" b="0" i="0" u="none" strike="noStrike" dirty="0">
                <a:solidFill>
                  <a:srgbClr val="0668B3"/>
                </a:solidFill>
                <a:effectLst/>
                <a:latin typeface="+mj-lt"/>
                <a:hlinkClick r:id="rId2"/>
              </a:rPr>
              <a:t>Brain Tumour Registry of Canada</a:t>
            </a:r>
            <a:r>
              <a:rPr lang="en-CA" b="0" i="0" dirty="0">
                <a:solidFill>
                  <a:srgbClr val="313436"/>
                </a:solidFill>
                <a:effectLst/>
                <a:latin typeface="+mj-lt"/>
                <a:hlinkClick r:id="rId2"/>
              </a:rPr>
              <a:t> </a:t>
            </a:r>
            <a:r>
              <a:rPr lang="en-CA" b="0" i="0" dirty="0">
                <a:effectLst/>
                <a:latin typeface="+mj-lt"/>
              </a:rPr>
              <a:t>was launched. Accurate data will help researchers understand the disease and improve treatment for those affected.</a:t>
            </a:r>
          </a:p>
          <a:p>
            <a:pPr marL="0" indent="0">
              <a:buNone/>
            </a:pPr>
            <a:endParaRPr lang="en-C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4619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76017-B5E8-479B-9FA3-112822370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n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F0986-C4CA-4AC7-9098-E7BA3D66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>
                <a:latin typeface="+mn-lt"/>
              </a:rPr>
            </a:br>
            <a:endParaRPr lang="en-CA">
              <a:latin typeface="+mn-lt"/>
            </a:endParaRPr>
          </a:p>
          <a:p>
            <a:pPr marL="0" indent="0">
              <a:buNone/>
            </a:pPr>
            <a:r>
              <a:rPr lang="en-CA">
                <a:latin typeface="+mn-lt"/>
              </a:rPr>
              <a:t>10</a:t>
            </a:r>
            <a:r>
              <a:rPr lang="en-CA" dirty="0">
                <a:latin typeface="+mn-lt"/>
              </a:rPr>
              <a:t>: </a:t>
            </a:r>
            <a:r>
              <a:rPr lang="en-CA" b="0" i="0" dirty="0">
                <a:effectLst/>
                <a:latin typeface="+mn-lt"/>
              </a:rPr>
              <a:t>It is estimated that 55,000 Canadians are surviving with a brain tumour.</a:t>
            </a:r>
          </a:p>
          <a:p>
            <a:pPr marL="0" indent="0">
              <a:buNone/>
            </a:pPr>
            <a:endParaRPr lang="en-CA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8375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9589C-2F27-421C-9B4D-CEE5EB4F6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05979"/>
            <a:ext cx="8219256" cy="857250"/>
          </a:xfrm>
        </p:spPr>
        <p:txBody>
          <a:bodyPr wrap="square" anchor="ctr">
            <a:normAutofit/>
          </a:bodyPr>
          <a:lstStyle/>
          <a:p>
            <a:r>
              <a:rPr lang="en-CA" b="1" dirty="0">
                <a:latin typeface="+mn-lt"/>
              </a:rPr>
              <a:t>Terminology Review</a:t>
            </a:r>
          </a:p>
        </p:txBody>
      </p:sp>
      <p:pic>
        <p:nvPicPr>
          <p:cNvPr id="6" name="Content Placeholder 5" descr="Badge Question Mark with solid fill">
            <a:extLst>
              <a:ext uri="{FF2B5EF4-FFF2-40B4-BE49-F238E27FC236}">
                <a16:creationId xmlns:a16="http://schemas.microsoft.com/office/drawing/2014/main" id="{810A98E1-0927-49D7-A00A-28AD926F170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9264" y="1200151"/>
            <a:ext cx="3394472" cy="3394472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43CE3-596A-4942-89C8-80DEBAF633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 wrap="square" anchor="t">
            <a:normAutofit/>
          </a:bodyPr>
          <a:lstStyle/>
          <a:p>
            <a:pPr marL="0" indent="0">
              <a:buNone/>
            </a:pPr>
            <a:endParaRPr lang="en-CA" dirty="0">
              <a:latin typeface="+mj-lt"/>
            </a:endParaRPr>
          </a:p>
          <a:p>
            <a:pPr marL="0" indent="0" algn="ctr">
              <a:buNone/>
            </a:pPr>
            <a:br>
              <a:rPr lang="en-CA" dirty="0">
                <a:latin typeface="+mj-lt"/>
              </a:rPr>
            </a:br>
            <a:r>
              <a:rPr lang="en-CA" dirty="0">
                <a:latin typeface="+mj-lt"/>
              </a:rPr>
              <a:t>Questions about brain tumour terminology?</a:t>
            </a:r>
          </a:p>
        </p:txBody>
      </p:sp>
    </p:spTree>
    <p:extLst>
      <p:ext uri="{BB962C8B-B14F-4D97-AF65-F5344CB8AC3E}">
        <p14:creationId xmlns:p14="http://schemas.microsoft.com/office/powerpoint/2010/main" val="2667815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42E9A52-7620-44D4-8559-DE60538E8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05979"/>
            <a:ext cx="8219256" cy="85725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CA" sz="2500" b="1" dirty="0">
                <a:latin typeface="+mj-lt"/>
              </a:rPr>
              <a:t>Brain Tumours by the Numbers | Matching Activity</a:t>
            </a:r>
          </a:p>
        </p:txBody>
      </p:sp>
      <p:pic>
        <p:nvPicPr>
          <p:cNvPr id="9" name="Content Placeholder 8" descr="List with solid fill">
            <a:extLst>
              <a:ext uri="{FF2B5EF4-FFF2-40B4-BE49-F238E27FC236}">
                <a16:creationId xmlns:a16="http://schemas.microsoft.com/office/drawing/2014/main" id="{42E747BF-7EC0-4236-9C28-4D5C17F277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9264" y="1200151"/>
            <a:ext cx="3394472" cy="3394472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5BCD7B-BBB9-4BE2-8C83-83282BE2FF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7984" y="1200151"/>
            <a:ext cx="4258816" cy="3394472"/>
          </a:xfrm>
        </p:spPr>
        <p:txBody>
          <a:bodyPr wrap="square" anchor="t"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endParaRPr lang="en-CA" sz="2400" dirty="0">
              <a:latin typeface="+mj-lt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CA" sz="2400" dirty="0">
                <a:latin typeface="+mj-lt"/>
              </a:rPr>
              <a:t>After reading the </a:t>
            </a:r>
            <a:br>
              <a:rPr lang="en-CA" sz="2400" dirty="0">
                <a:latin typeface="+mj-lt"/>
              </a:rPr>
            </a:br>
            <a:r>
              <a:rPr lang="en-CA" sz="2400" dirty="0">
                <a:latin typeface="+mj-lt"/>
              </a:rPr>
              <a:t>“10 Facts About Brain Tumours” handout,</a:t>
            </a:r>
            <a:r>
              <a:rPr lang="en-CA" sz="2400" b="1" dirty="0">
                <a:latin typeface="+mj-lt"/>
              </a:rPr>
              <a:t> </a:t>
            </a:r>
            <a:r>
              <a:rPr lang="en-CA" sz="2400" dirty="0">
                <a:latin typeface="+mj-lt"/>
              </a:rPr>
              <a:t>see how many numbers you remember to match the fill in the blanks.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CA" sz="2400" dirty="0">
              <a:latin typeface="+mj-lt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CA" sz="2400" i="1" dirty="0">
                <a:latin typeface="+mj-lt"/>
              </a:rPr>
              <a:t>Please refer to your handout</a:t>
            </a:r>
          </a:p>
          <a:p>
            <a:pPr>
              <a:lnSpc>
                <a:spcPct val="90000"/>
              </a:lnSpc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272821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7B367-36D4-4DAB-A528-9D7EC39BE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j-lt"/>
              </a:rPr>
              <a:t>Extra Activity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9E974-2506-48B5-AF1F-90DC25F34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sz="1800" dirty="0">
                <a:latin typeface="+mn-lt"/>
              </a:rPr>
              <a:t>If 27 Canadians are diagnosed each day with a brain tumour, how many are diagnosed in one year?</a:t>
            </a:r>
          </a:p>
          <a:p>
            <a:pPr>
              <a:buNone/>
            </a:pPr>
            <a:endParaRPr lang="en-CA" sz="1800" dirty="0">
              <a:latin typeface="+mn-lt"/>
            </a:endParaRPr>
          </a:p>
          <a:p>
            <a:pPr>
              <a:buNone/>
            </a:pPr>
            <a:r>
              <a:rPr lang="en-CA" sz="1800" dirty="0">
                <a:latin typeface="+mn-lt"/>
              </a:rPr>
              <a:t>What percentage of the Canadian population are living with brain tumours? </a:t>
            </a:r>
          </a:p>
          <a:p>
            <a:pPr>
              <a:buNone/>
            </a:pPr>
            <a:endParaRPr lang="en-CA" sz="1800" dirty="0">
              <a:latin typeface="+mn-lt"/>
            </a:endParaRPr>
          </a:p>
          <a:p>
            <a:pPr>
              <a:buNone/>
            </a:pPr>
            <a:r>
              <a:rPr lang="en-CA" sz="1800" dirty="0">
                <a:latin typeface="+mn-lt"/>
              </a:rPr>
              <a:t>How many visits to health care providers will a patient attend per week? How many in 3 years?</a:t>
            </a:r>
          </a:p>
          <a:p>
            <a:pPr>
              <a:buNone/>
            </a:pPr>
            <a:endParaRPr lang="en-CA" sz="1800" dirty="0">
              <a:latin typeface="+mn-lt"/>
            </a:endParaRPr>
          </a:p>
          <a:p>
            <a:pPr>
              <a:buNone/>
            </a:pPr>
            <a:r>
              <a:rPr lang="en-CA" sz="1800" dirty="0">
                <a:latin typeface="+mn-lt"/>
              </a:rPr>
              <a:t>If 190 children are diagnosed with a brain tumour, how many are expected to survive?</a:t>
            </a:r>
          </a:p>
          <a:p>
            <a:pPr>
              <a:buNone/>
            </a:pPr>
            <a:endParaRPr lang="en-CA" sz="1800" dirty="0">
              <a:latin typeface="+mn-lt"/>
            </a:endParaRPr>
          </a:p>
          <a:p>
            <a:pPr marL="0" indent="0">
              <a:buNone/>
            </a:pPr>
            <a:endParaRPr lang="en-CA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0930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5979"/>
            <a:ext cx="8219256" cy="857250"/>
          </a:xfrm>
        </p:spPr>
        <p:txBody>
          <a:bodyPr wrap="square" anchor="ctr">
            <a:normAutofit/>
          </a:bodyPr>
          <a:lstStyle/>
          <a:p>
            <a:r>
              <a:rPr lang="en-CA" b="1" dirty="0">
                <a:latin typeface="+mj-lt"/>
              </a:rPr>
              <a:t>Objective</a:t>
            </a:r>
          </a:p>
        </p:txBody>
      </p:sp>
      <p:pic>
        <p:nvPicPr>
          <p:cNvPr id="6" name="Content Placeholder 5" descr="Brain in head with solid fill">
            <a:extLst>
              <a:ext uri="{FF2B5EF4-FFF2-40B4-BE49-F238E27FC236}">
                <a16:creationId xmlns:a16="http://schemas.microsoft.com/office/drawing/2014/main" id="{84203514-32EA-427B-B91C-65301E16836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9264" y="1200151"/>
            <a:ext cx="3394472" cy="3394472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 wrap="square" anchor="t">
            <a:normAutofit/>
          </a:bodyPr>
          <a:lstStyle/>
          <a:p>
            <a:pPr marL="0" indent="0" algn="ctr">
              <a:buNone/>
            </a:pPr>
            <a:endParaRPr lang="en-CA" dirty="0">
              <a:effectLst/>
              <a:latin typeface="+mj-lt"/>
            </a:endParaRPr>
          </a:p>
          <a:p>
            <a:pPr marL="0" indent="0" algn="ctr">
              <a:buNone/>
            </a:pPr>
            <a:endParaRPr lang="en-CA" dirty="0">
              <a:latin typeface="+mj-lt"/>
            </a:endParaRPr>
          </a:p>
          <a:p>
            <a:pPr marL="0" indent="0" algn="ctr">
              <a:buNone/>
            </a:pPr>
            <a:r>
              <a:rPr lang="en-CA" dirty="0">
                <a:effectLst/>
                <a:latin typeface="+mj-lt"/>
              </a:rPr>
              <a:t>To examine brain tumour facts and the numbers associated with them.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381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D386A-5FA5-44FA-A36A-CA57EDDC7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n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5A35C-A92C-4BAF-8E9A-9A1F48E23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 dirty="0">
                <a:latin typeface="+mn-lt"/>
              </a:rPr>
            </a:br>
            <a:br>
              <a:rPr lang="en-CA" dirty="0">
                <a:latin typeface="+mn-lt"/>
              </a:rPr>
            </a:br>
            <a:r>
              <a:rPr lang="en-CA" dirty="0">
                <a:latin typeface="+mn-lt"/>
              </a:rPr>
              <a:t>1. Every day, 27 Canadians are diagnosed with a primary brain tumour.</a:t>
            </a:r>
          </a:p>
        </p:txBody>
      </p:sp>
    </p:spTree>
    <p:extLst>
      <p:ext uri="{BB962C8B-B14F-4D97-AF65-F5344CB8AC3E}">
        <p14:creationId xmlns:p14="http://schemas.microsoft.com/office/powerpoint/2010/main" val="3708470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D386A-5FA5-44FA-A36A-CA57EDDC7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j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5A35C-A92C-4BAF-8E9A-9A1F48E23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 dirty="0">
                <a:latin typeface="+mj-lt"/>
              </a:rPr>
            </a:br>
            <a:br>
              <a:rPr lang="en-CA" dirty="0">
                <a:latin typeface="+mj-lt"/>
              </a:rPr>
            </a:br>
            <a:r>
              <a:rPr lang="en-CA" dirty="0">
                <a:latin typeface="+mj-lt"/>
              </a:rPr>
              <a:t>2. Brain tumours affect people of all ages, and backgrounds.</a:t>
            </a:r>
          </a:p>
        </p:txBody>
      </p:sp>
    </p:spTree>
    <p:extLst>
      <p:ext uri="{BB962C8B-B14F-4D97-AF65-F5344CB8AC3E}">
        <p14:creationId xmlns:p14="http://schemas.microsoft.com/office/powerpoint/2010/main" val="1756505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D386A-5FA5-44FA-A36A-CA57EDDC7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n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5A35C-A92C-4BAF-8E9A-9A1F48E23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 dirty="0">
                <a:latin typeface="+mn-lt"/>
              </a:rPr>
            </a:br>
            <a:br>
              <a:rPr lang="en-CA" dirty="0">
                <a:latin typeface="+mn-lt"/>
              </a:rPr>
            </a:br>
            <a:r>
              <a:rPr lang="en-CA" dirty="0">
                <a:latin typeface="+mn-lt"/>
              </a:rPr>
              <a:t>3. </a:t>
            </a:r>
            <a:r>
              <a:rPr lang="en-CA" b="0" i="0" dirty="0">
                <a:effectLst/>
                <a:latin typeface="+mn-lt"/>
              </a:rPr>
              <a:t>Brain tumours are the leading cause of solid cancer death in children under the age of 20.</a:t>
            </a:r>
            <a:endParaRPr lang="en-CA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34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D386A-5FA5-44FA-A36A-CA57EDDC7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j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5A35C-A92C-4BAF-8E9A-9A1F48E23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 dirty="0">
                <a:latin typeface="+mj-lt"/>
              </a:rPr>
            </a:br>
            <a:br>
              <a:rPr lang="en-CA" dirty="0">
                <a:latin typeface="+mj-lt"/>
              </a:rPr>
            </a:br>
            <a:r>
              <a:rPr lang="en-CA" dirty="0">
                <a:latin typeface="+mj-lt"/>
              </a:rPr>
              <a:t>4. </a:t>
            </a:r>
            <a:r>
              <a:rPr lang="en-CA" b="0" i="0" dirty="0">
                <a:effectLst/>
                <a:latin typeface="+mj-lt"/>
              </a:rPr>
              <a:t>There are over 120 different types of brain tumours, making effective treatment very complicated.</a:t>
            </a:r>
          </a:p>
          <a:p>
            <a:pPr marL="0" indent="0">
              <a:buNone/>
            </a:pPr>
            <a:endParaRPr lang="en-C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1313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D386A-5FA5-44FA-A36A-CA57EDDC7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j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5A35C-A92C-4BAF-8E9A-9A1F48E23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 dirty="0">
                <a:latin typeface="+mn-lt"/>
              </a:rPr>
            </a:br>
            <a:br>
              <a:rPr lang="en-CA" dirty="0">
                <a:latin typeface="+mn-lt"/>
              </a:rPr>
            </a:br>
            <a:r>
              <a:rPr lang="en-CA" dirty="0">
                <a:latin typeface="+mn-lt"/>
              </a:rPr>
              <a:t>5. Brain tumours drastically affect physical and cognitive abilities and quality of life. </a:t>
            </a:r>
            <a:endParaRPr lang="en-CA" b="0" i="0" dirty="0">
              <a:effectLst/>
              <a:latin typeface="+mn-lt"/>
            </a:endParaRPr>
          </a:p>
          <a:p>
            <a:pPr marL="0" indent="0">
              <a:buNone/>
            </a:pPr>
            <a:endParaRPr lang="en-CA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5116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76017-B5E8-479B-9FA3-112822370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j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F0986-C4CA-4AC7-9098-E7BA3D66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 dirty="0">
                <a:latin typeface="+mj-lt"/>
              </a:rPr>
            </a:br>
            <a:br>
              <a:rPr lang="en-CA" dirty="0">
                <a:latin typeface="+mj-lt"/>
              </a:rPr>
            </a:br>
            <a:r>
              <a:rPr lang="en-CA" dirty="0">
                <a:latin typeface="+mj-lt"/>
              </a:rPr>
              <a:t>6. </a:t>
            </a:r>
            <a:r>
              <a:rPr lang="en-CA" b="0" i="0" dirty="0">
                <a:effectLst/>
                <a:latin typeface="+mj-lt"/>
              </a:rPr>
              <a:t>Although as many as 60% of children with brain tumours will survive, they are often left with long-term side effects.</a:t>
            </a:r>
            <a:endParaRPr lang="en-CA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2417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76017-B5E8-479B-9FA3-112822370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latin typeface="+mj-lt"/>
              </a:rPr>
              <a:t>10 Facts About Brain Tumours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F0986-C4CA-4AC7-9098-E7BA3D66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A" dirty="0">
                <a:latin typeface="+mn-lt"/>
              </a:rPr>
            </a:br>
            <a:br>
              <a:rPr lang="en-CA" dirty="0">
                <a:latin typeface="+mn-lt"/>
              </a:rPr>
            </a:br>
            <a:r>
              <a:rPr lang="en-CA" dirty="0">
                <a:latin typeface="+mn-lt"/>
              </a:rPr>
              <a:t>7. </a:t>
            </a:r>
            <a:r>
              <a:rPr lang="en-CA" b="0" i="0" dirty="0">
                <a:effectLst/>
                <a:latin typeface="+mn-lt"/>
              </a:rPr>
              <a:t>Metastatic brain tumours occur at some point in 20-40% of people with cancer.</a:t>
            </a:r>
            <a:endParaRPr lang="en-CA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0895272"/>
      </p:ext>
    </p:extLst>
  </p:cSld>
  <p:clrMapOvr>
    <a:masterClrMapping/>
  </p:clrMapOvr>
</p:sld>
</file>

<file path=ppt/theme/theme1.xml><?xml version="1.0" encoding="utf-8"?>
<a:theme xmlns:a="http://schemas.openxmlformats.org/drawingml/2006/main" name="Brain Tumour 1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C9E5A3548E4F40B83440E29AAAA532" ma:contentTypeVersion="10" ma:contentTypeDescription="Create a new document." ma:contentTypeScope="" ma:versionID="aaf0be3194ec4be5a1b7e7f706e3cfc0">
  <xsd:schema xmlns:xsd="http://www.w3.org/2001/XMLSchema" xmlns:xs="http://www.w3.org/2001/XMLSchema" xmlns:p="http://schemas.microsoft.com/office/2006/metadata/properties" xmlns:ns2="7e42611e-6980-4234-9f11-e06e14927a73" targetNamespace="http://schemas.microsoft.com/office/2006/metadata/properties" ma:root="true" ma:fieldsID="52feca58b93373ac09b88c49ba9d773d" ns2:_="">
    <xsd:import namespace="7e42611e-6980-4234-9f11-e06e14927a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42611e-6980-4234-9f11-e06e14927a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1FEEAF-AE74-432C-9424-381ECD95587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D7356B9-402C-4723-A6D8-E7B7EE46A8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351E21-809F-4755-9815-954732523A31}"/>
</file>

<file path=docProps/app.xml><?xml version="1.0" encoding="utf-8"?>
<Properties xmlns="http://schemas.openxmlformats.org/officeDocument/2006/extended-properties" xmlns:vt="http://schemas.openxmlformats.org/officeDocument/2006/docPropsVTypes">
  <Template>Brain Tumour 101</Template>
  <TotalTime>5788</TotalTime>
  <Words>448</Words>
  <Application>Microsoft Office PowerPoint</Application>
  <PresentationFormat>On-screen Show (16:9)</PresentationFormat>
  <Paragraphs>45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</vt:lpstr>
      <vt:lpstr>Palatino</vt:lpstr>
      <vt:lpstr>Brain Tumour 101</vt:lpstr>
      <vt:lpstr>PowerPoint Presentation</vt:lpstr>
      <vt:lpstr>Objective</vt:lpstr>
      <vt:lpstr>10 Facts About Brain Tumours</vt:lpstr>
      <vt:lpstr>10 Facts About Brain Tumours</vt:lpstr>
      <vt:lpstr>10 Facts About Brain Tumours</vt:lpstr>
      <vt:lpstr>10 Facts About Brain Tumours</vt:lpstr>
      <vt:lpstr>10 Facts About Brain Tumours</vt:lpstr>
      <vt:lpstr>10 Facts About Brain Tumours</vt:lpstr>
      <vt:lpstr>10 Facts About Brain Tumours</vt:lpstr>
      <vt:lpstr>10 Facts About Brain Tumours</vt:lpstr>
      <vt:lpstr>10 Facts About Brain Tumours</vt:lpstr>
      <vt:lpstr>10 Facts About Brain Tumours</vt:lpstr>
      <vt:lpstr>Terminology Review</vt:lpstr>
      <vt:lpstr>Brain Tumours by the Numbers | Matching Activity</vt:lpstr>
      <vt:lpstr>Extra Activity Idea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Tumour Foundation of Canada</dc:title>
  <dc:creator>Janic Gorayeb</dc:creator>
  <cp:lastModifiedBy>Janic Gorayeb</cp:lastModifiedBy>
  <cp:revision>442</cp:revision>
  <cp:lastPrinted>2014-01-27T16:07:31Z</cp:lastPrinted>
  <dcterms:created xsi:type="dcterms:W3CDTF">2014-01-23T16:14:32Z</dcterms:created>
  <dcterms:modified xsi:type="dcterms:W3CDTF">2020-12-09T22:11:46Z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0x010100A0C9E5A3548E4F40B83440E29AAAA532</vt:lpwstr>
  </property>
</Properties>
</file>