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374" r:id="rId5"/>
    <p:sldId id="381" r:id="rId6"/>
    <p:sldId id="383" r:id="rId7"/>
    <p:sldId id="382" r:id="rId8"/>
    <p:sldId id="384" r:id="rId9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68B3"/>
    <a:srgbClr val="F8991D"/>
    <a:srgbClr val="FFFFFF"/>
    <a:srgbClr val="000000"/>
    <a:srgbClr val="E6E6E6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09A394-45D4-4A5D-B128-EF16465B48FA}" v="4" dt="2021-02-18T13:26:44.5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3" autoAdjust="0"/>
    <p:restoredTop sz="92079" autoAdjust="0"/>
  </p:normalViewPr>
  <p:slideViewPr>
    <p:cSldViewPr>
      <p:cViewPr varScale="1">
        <p:scale>
          <a:sx n="109" d="100"/>
          <a:sy n="109" d="100"/>
        </p:scale>
        <p:origin x="666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262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ic Gorayeb" userId="ae56de60-e16d-4261-bfdf-364bfdf34aaa" providerId="ADAL" clId="{E509A394-45D4-4A5D-B128-EF16465B48FA}"/>
    <pc:docChg chg="custSel addSld modSld">
      <pc:chgData name="Janic Gorayeb" userId="ae56de60-e16d-4261-bfdf-364bfdf34aaa" providerId="ADAL" clId="{E509A394-45D4-4A5D-B128-EF16465B48FA}" dt="2021-02-18T13:51:06.140" v="406" actId="255"/>
      <pc:docMkLst>
        <pc:docMk/>
      </pc:docMkLst>
      <pc:sldChg chg="modSp mod">
        <pc:chgData name="Janic Gorayeb" userId="ae56de60-e16d-4261-bfdf-364bfdf34aaa" providerId="ADAL" clId="{E509A394-45D4-4A5D-B128-EF16465B48FA}" dt="2021-02-18T13:51:06.140" v="406" actId="255"/>
        <pc:sldMkLst>
          <pc:docMk/>
          <pc:sldMk cId="205381752" sldId="381"/>
        </pc:sldMkLst>
        <pc:spChg chg="mod">
          <ac:chgData name="Janic Gorayeb" userId="ae56de60-e16d-4261-bfdf-364bfdf34aaa" providerId="ADAL" clId="{E509A394-45D4-4A5D-B128-EF16465B48FA}" dt="2021-02-18T13:51:06.140" v="406" actId="255"/>
          <ac:spMkLst>
            <pc:docMk/>
            <pc:sldMk cId="205381752" sldId="381"/>
            <ac:spMk id="7" creationId="{34EF8E8E-6A78-4533-8F5D-D0166E38B9CF}"/>
          </ac:spMkLst>
        </pc:spChg>
        <pc:picChg chg="mod">
          <ac:chgData name="Janic Gorayeb" userId="ae56de60-e16d-4261-bfdf-364bfdf34aaa" providerId="ADAL" clId="{E509A394-45D4-4A5D-B128-EF16465B48FA}" dt="2021-02-18T13:50:58.573" v="404" actId="14100"/>
          <ac:picMkLst>
            <pc:docMk/>
            <pc:sldMk cId="205381752" sldId="381"/>
            <ac:picMk id="6" creationId="{25CA5424-C318-4FFD-861D-347CEA05F854}"/>
          </ac:picMkLst>
        </pc:picChg>
      </pc:sldChg>
      <pc:sldChg chg="addSp delSp modSp mod modClrScheme chgLayout">
        <pc:chgData name="Janic Gorayeb" userId="ae56de60-e16d-4261-bfdf-364bfdf34aaa" providerId="ADAL" clId="{E509A394-45D4-4A5D-B128-EF16465B48FA}" dt="2021-02-18T13:27:36.457" v="305" actId="1076"/>
        <pc:sldMkLst>
          <pc:docMk/>
          <pc:sldMk cId="312174131" sldId="382"/>
        </pc:sldMkLst>
        <pc:spChg chg="mod ord">
          <ac:chgData name="Janic Gorayeb" userId="ae56de60-e16d-4261-bfdf-364bfdf34aaa" providerId="ADAL" clId="{E509A394-45D4-4A5D-B128-EF16465B48FA}" dt="2021-02-18T13:21:11.140" v="17" actId="700"/>
          <ac:spMkLst>
            <pc:docMk/>
            <pc:sldMk cId="312174131" sldId="382"/>
            <ac:spMk id="2" creationId="{F00881AE-BEFE-43C6-AEE6-A2EE9A507A4A}"/>
          </ac:spMkLst>
        </pc:spChg>
        <pc:spChg chg="del mod ord">
          <ac:chgData name="Janic Gorayeb" userId="ae56de60-e16d-4261-bfdf-364bfdf34aaa" providerId="ADAL" clId="{E509A394-45D4-4A5D-B128-EF16465B48FA}" dt="2021-02-18T13:24:37.068" v="279" actId="931"/>
          <ac:spMkLst>
            <pc:docMk/>
            <pc:sldMk cId="312174131" sldId="382"/>
            <ac:spMk id="3" creationId="{3C598CF5-DA31-4275-AD18-CF82948598D7}"/>
          </ac:spMkLst>
        </pc:spChg>
        <pc:spChg chg="add mod ord">
          <ac:chgData name="Janic Gorayeb" userId="ae56de60-e16d-4261-bfdf-364bfdf34aaa" providerId="ADAL" clId="{E509A394-45D4-4A5D-B128-EF16465B48FA}" dt="2021-02-18T13:25:39.403" v="286" actId="14100"/>
          <ac:spMkLst>
            <pc:docMk/>
            <pc:sldMk cId="312174131" sldId="382"/>
            <ac:spMk id="4" creationId="{E8A1B504-EB1A-43C8-B920-86AA700F72DF}"/>
          </ac:spMkLst>
        </pc:spChg>
        <pc:picChg chg="add mod">
          <ac:chgData name="Janic Gorayeb" userId="ae56de60-e16d-4261-bfdf-364bfdf34aaa" providerId="ADAL" clId="{E509A394-45D4-4A5D-B128-EF16465B48FA}" dt="2021-02-18T13:27:25.867" v="301" actId="1076"/>
          <ac:picMkLst>
            <pc:docMk/>
            <pc:sldMk cId="312174131" sldId="382"/>
            <ac:picMk id="6" creationId="{299F06B0-06A5-4941-B030-B1C7E12730DD}"/>
          </ac:picMkLst>
        </pc:picChg>
        <pc:picChg chg="add mod">
          <ac:chgData name="Janic Gorayeb" userId="ae56de60-e16d-4261-bfdf-364bfdf34aaa" providerId="ADAL" clId="{E509A394-45D4-4A5D-B128-EF16465B48FA}" dt="2021-02-18T13:27:29.893" v="302" actId="1076"/>
          <ac:picMkLst>
            <pc:docMk/>
            <pc:sldMk cId="312174131" sldId="382"/>
            <ac:picMk id="8" creationId="{B580CEB5-FD24-4AE7-BD4E-47FDAFFDE7CB}"/>
          </ac:picMkLst>
        </pc:picChg>
        <pc:picChg chg="add del mod">
          <ac:chgData name="Janic Gorayeb" userId="ae56de60-e16d-4261-bfdf-364bfdf34aaa" providerId="ADAL" clId="{E509A394-45D4-4A5D-B128-EF16465B48FA}" dt="2021-02-18T13:26:46.941" v="291" actId="478"/>
          <ac:picMkLst>
            <pc:docMk/>
            <pc:sldMk cId="312174131" sldId="382"/>
            <ac:picMk id="10" creationId="{8AE7E311-6C78-46CA-90F9-3C90D9A96B60}"/>
          </ac:picMkLst>
        </pc:picChg>
        <pc:picChg chg="add mod">
          <ac:chgData name="Janic Gorayeb" userId="ae56de60-e16d-4261-bfdf-364bfdf34aaa" providerId="ADAL" clId="{E509A394-45D4-4A5D-B128-EF16465B48FA}" dt="2021-02-18T13:27:36.457" v="305" actId="1076"/>
          <ac:picMkLst>
            <pc:docMk/>
            <pc:sldMk cId="312174131" sldId="382"/>
            <ac:picMk id="12" creationId="{C92F3D80-D46D-4F89-8F0C-CED8BCB93914}"/>
          </ac:picMkLst>
        </pc:picChg>
      </pc:sldChg>
      <pc:sldChg chg="modSp mod">
        <pc:chgData name="Janic Gorayeb" userId="ae56de60-e16d-4261-bfdf-364bfdf34aaa" providerId="ADAL" clId="{E509A394-45D4-4A5D-B128-EF16465B48FA}" dt="2021-02-18T13:27:59.325" v="308" actId="207"/>
        <pc:sldMkLst>
          <pc:docMk/>
          <pc:sldMk cId="1699580533" sldId="383"/>
        </pc:sldMkLst>
        <pc:spChg chg="mod">
          <ac:chgData name="Janic Gorayeb" userId="ae56de60-e16d-4261-bfdf-364bfdf34aaa" providerId="ADAL" clId="{E509A394-45D4-4A5D-B128-EF16465B48FA}" dt="2021-02-18T13:27:59.325" v="308" actId="207"/>
          <ac:spMkLst>
            <pc:docMk/>
            <pc:sldMk cId="1699580533" sldId="383"/>
            <ac:spMk id="14" creationId="{FE46A8BD-7098-47A2-BEDB-E976A7345C4F}"/>
          </ac:spMkLst>
        </pc:spChg>
      </pc:sldChg>
      <pc:sldChg chg="modSp new mod">
        <pc:chgData name="Janic Gorayeb" userId="ae56de60-e16d-4261-bfdf-364bfdf34aaa" providerId="ADAL" clId="{E509A394-45D4-4A5D-B128-EF16465B48FA}" dt="2021-02-18T13:50:27.846" v="402" actId="20577"/>
        <pc:sldMkLst>
          <pc:docMk/>
          <pc:sldMk cId="3165784406" sldId="384"/>
        </pc:sldMkLst>
        <pc:spChg chg="mod">
          <ac:chgData name="Janic Gorayeb" userId="ae56de60-e16d-4261-bfdf-364bfdf34aaa" providerId="ADAL" clId="{E509A394-45D4-4A5D-B128-EF16465B48FA}" dt="2021-02-18T13:50:27.846" v="402" actId="20577"/>
          <ac:spMkLst>
            <pc:docMk/>
            <pc:sldMk cId="3165784406" sldId="384"/>
            <ac:spMk id="2" creationId="{1FD11663-3AC3-40BC-9029-CF61490B0BE6}"/>
          </ac:spMkLst>
        </pc:spChg>
        <pc:spChg chg="mod">
          <ac:chgData name="Janic Gorayeb" userId="ae56de60-e16d-4261-bfdf-364bfdf34aaa" providerId="ADAL" clId="{E509A394-45D4-4A5D-B128-EF16465B48FA}" dt="2021-02-18T13:50:14.834" v="392" actId="20577"/>
          <ac:spMkLst>
            <pc:docMk/>
            <pc:sldMk cId="3165784406" sldId="384"/>
            <ac:spMk id="3" creationId="{698CED7F-5F99-4EDC-82E0-0A298721B6F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793D88-B037-4A69-B1A6-6961B591260A}" type="datetimeFigureOut">
              <a:rPr lang="en-CA"/>
              <a:pPr>
                <a:defRPr/>
              </a:pPr>
              <a:t>2021-02-18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3F50ED-DEEF-483A-A30B-FAEE22B5BE66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76036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dirty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6C644B-042B-495D-8E6E-25F6FD957421}" type="slidenum">
              <a:rPr lang="en-CA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5606"/>
            <a:ext cx="4040188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5606"/>
            <a:ext cx="4041775" cy="355550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ityscape evolved 3.jp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5076056" y="4773801"/>
            <a:ext cx="3672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rgbClr val="0668B3"/>
                </a:solidFill>
              </a:rPr>
              <a:t>SUPERKIDS  |  Brain Tumour Foundation of</a:t>
            </a:r>
            <a:r>
              <a:rPr lang="en-US" sz="1000" baseline="0" dirty="0">
                <a:solidFill>
                  <a:srgbClr val="0668B3"/>
                </a:solidFill>
              </a:rPr>
              <a:t> Canada</a:t>
            </a:r>
            <a:endParaRPr lang="en-US" sz="1000" dirty="0">
              <a:solidFill>
                <a:srgbClr val="0668B3"/>
              </a:solidFill>
            </a:endParaRPr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205979"/>
            <a:ext cx="8219256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731991"/>
            <a:ext cx="914400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93663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788024" y="4731991"/>
            <a:ext cx="4320480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050" b="0" i="0" kern="8000" cap="none" spc="50" baseline="0" dirty="0">
              <a:solidFill>
                <a:srgbClr val="0668B3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5" r:id="rId2"/>
    <p:sldLayoutId id="2147483654" r:id="rId3"/>
    <p:sldLayoutId id="2147483653" r:id="rId4"/>
    <p:sldLayoutId id="2147483652" r:id="rId5"/>
    <p:sldLayoutId id="2147483651" r:id="rId6"/>
    <p:sldLayoutId id="2147483650" r:id="rId7"/>
    <p:sldLayoutId id="214748364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CA" sz="3600" b="0" i="0" kern="1200" baseline="0" dirty="0" smtClean="0">
          <a:solidFill>
            <a:srgbClr val="0668B3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0668B3"/>
          </a:solidFill>
          <a:latin typeface="Palatino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 baseline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AEC87B65-0AF0-4C56-BA64-073B7834C5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7171" y="2441272"/>
            <a:ext cx="4752528" cy="800219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668B3"/>
                </a:solidFill>
              </a:rPr>
              <a:t>The Amazing Brain</a:t>
            </a:r>
          </a:p>
          <a:p>
            <a:endParaRPr lang="en-CA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95736" y="627534"/>
            <a:ext cx="0" cy="136815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SUPERKIDS Logo 2020 - E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11510"/>
            <a:ext cx="1475582" cy="1656184"/>
          </a:xfrm>
          <a:prstGeom prst="rect">
            <a:avLst/>
          </a:prstGeom>
        </p:spPr>
      </p:pic>
      <p:pic>
        <p:nvPicPr>
          <p:cNvPr id="6" name="Picture 5" descr="BT 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630504"/>
            <a:ext cx="1284205" cy="131416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 descr="Thought bubble with solid fill">
            <a:extLst>
              <a:ext uri="{FF2B5EF4-FFF2-40B4-BE49-F238E27FC236}">
                <a16:creationId xmlns:a16="http://schemas.microsoft.com/office/drawing/2014/main" id="{25CA5424-C318-4FFD-861D-347CEA05F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1640" y="-325772"/>
            <a:ext cx="6209890" cy="62098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EF8E8E-6A78-4533-8F5D-D0166E38B9CF}"/>
              </a:ext>
            </a:extLst>
          </p:cNvPr>
          <p:cNvSpPr txBox="1"/>
          <p:nvPr/>
        </p:nvSpPr>
        <p:spPr>
          <a:xfrm>
            <a:off x="2716992" y="1851670"/>
            <a:ext cx="35831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000" b="1" dirty="0">
                <a:solidFill>
                  <a:srgbClr val="FFFFFF"/>
                </a:solidFill>
              </a:rPr>
              <a:t>What is an organ?</a:t>
            </a:r>
          </a:p>
        </p:txBody>
      </p:sp>
    </p:spTree>
    <p:extLst>
      <p:ext uri="{BB962C8B-B14F-4D97-AF65-F5344CB8AC3E}">
        <p14:creationId xmlns:p14="http://schemas.microsoft.com/office/powerpoint/2010/main" val="205381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Lungs with solid fill">
            <a:extLst>
              <a:ext uri="{FF2B5EF4-FFF2-40B4-BE49-F238E27FC236}">
                <a16:creationId xmlns:a16="http://schemas.microsoft.com/office/drawing/2014/main" id="{55BBC451-9B56-4470-869E-89C35AA988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3518" y="1409292"/>
            <a:ext cx="1665288" cy="1665288"/>
          </a:xfrm>
        </p:spPr>
      </p:pic>
      <p:pic>
        <p:nvPicPr>
          <p:cNvPr id="7" name="Graphic 6" descr="Heart organ with solid fill">
            <a:extLst>
              <a:ext uri="{FF2B5EF4-FFF2-40B4-BE49-F238E27FC236}">
                <a16:creationId xmlns:a16="http://schemas.microsoft.com/office/drawing/2014/main" id="{77EA6168-A909-483F-B2BD-A3271FA848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7544" y="3176497"/>
            <a:ext cx="1665288" cy="1665288"/>
          </a:xfrm>
          <a:prstGeom prst="rect">
            <a:avLst/>
          </a:prstGeom>
        </p:spPr>
      </p:pic>
      <p:pic>
        <p:nvPicPr>
          <p:cNvPr id="9" name="Graphic 8" descr="Brain with solid fill">
            <a:extLst>
              <a:ext uri="{FF2B5EF4-FFF2-40B4-BE49-F238E27FC236}">
                <a16:creationId xmlns:a16="http://schemas.microsoft.com/office/drawing/2014/main" id="{8E9FC16D-FE89-40AD-BCE3-55C91F50728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94718" y="1306760"/>
            <a:ext cx="3394075" cy="3394075"/>
          </a:xfrm>
          <a:prstGeom prst="rect">
            <a:avLst/>
          </a:prstGeom>
        </p:spPr>
      </p:pic>
      <p:pic>
        <p:nvPicPr>
          <p:cNvPr id="13" name="Graphic 12" descr="Stomach with solid fill">
            <a:extLst>
              <a:ext uri="{FF2B5EF4-FFF2-40B4-BE49-F238E27FC236}">
                <a16:creationId xmlns:a16="http://schemas.microsoft.com/office/drawing/2014/main" id="{4A83F959-B35A-45DE-AC88-825E299001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066653" y="1409292"/>
            <a:ext cx="1665288" cy="1665288"/>
          </a:xfrm>
          <a:prstGeom prst="rect">
            <a:avLst/>
          </a:prstGeom>
        </p:spPr>
      </p:pic>
      <p:pic>
        <p:nvPicPr>
          <p:cNvPr id="11" name="Graphic 10" descr="Kidneys with solid fill">
            <a:extLst>
              <a:ext uri="{FF2B5EF4-FFF2-40B4-BE49-F238E27FC236}">
                <a16:creationId xmlns:a16="http://schemas.microsoft.com/office/drawing/2014/main" id="{BF680EC8-5545-4713-9321-A871858046B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050679" y="3074580"/>
            <a:ext cx="1665288" cy="16652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05979"/>
            <a:ext cx="8219256" cy="857250"/>
          </a:xfrm>
        </p:spPr>
        <p:txBody>
          <a:bodyPr wrap="square" anchor="ctr">
            <a:normAutofit/>
          </a:bodyPr>
          <a:lstStyle/>
          <a:p>
            <a:r>
              <a:rPr lang="en-CA" dirty="0"/>
              <a:t>Name some organs …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46A8BD-7098-47A2-BEDB-E976A7345C4F}"/>
              </a:ext>
            </a:extLst>
          </p:cNvPr>
          <p:cNvSpPr txBox="1"/>
          <p:nvPr/>
        </p:nvSpPr>
        <p:spPr>
          <a:xfrm>
            <a:off x="457200" y="920140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dirty="0"/>
              <a:t>Which organ works like the computer of the body?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99580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881AE-BEFE-43C6-AEE6-A2EE9A507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What is a brain?</a:t>
            </a:r>
          </a:p>
        </p:txBody>
      </p:sp>
      <p:pic>
        <p:nvPicPr>
          <p:cNvPr id="6" name="Content Placeholder 5" descr="Brain in head with solid fill">
            <a:extLst>
              <a:ext uri="{FF2B5EF4-FFF2-40B4-BE49-F238E27FC236}">
                <a16:creationId xmlns:a16="http://schemas.microsoft.com/office/drawing/2014/main" id="{299F06B0-06A5-4941-B030-B1C7E12730DD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6548" y="1063229"/>
            <a:ext cx="1145088" cy="1145088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A1B504-EB1A-43C8-B920-86AA700F7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95936" y="1063229"/>
            <a:ext cx="4680520" cy="3394472"/>
          </a:xfrm>
        </p:spPr>
        <p:txBody>
          <a:bodyPr/>
          <a:lstStyle/>
          <a:p>
            <a:pPr marL="0" indent="0">
              <a:buNone/>
            </a:pPr>
            <a:r>
              <a:rPr lang="en-CA" sz="2200" dirty="0"/>
              <a:t>It’s the organ that is responsible for controlling everything our body does.</a:t>
            </a:r>
          </a:p>
          <a:p>
            <a:pPr marL="0" indent="0">
              <a:buNone/>
            </a:pPr>
            <a:endParaRPr lang="en-CA" sz="2200" dirty="0"/>
          </a:p>
          <a:p>
            <a:pPr marL="0" indent="0">
              <a:buNone/>
            </a:pPr>
            <a:r>
              <a:rPr lang="en-CA" sz="2200" dirty="0"/>
              <a:t>Our brain is always active, even when we sleep.</a:t>
            </a:r>
          </a:p>
          <a:p>
            <a:pPr marL="0" indent="0">
              <a:buNone/>
            </a:pPr>
            <a:endParaRPr lang="en-CA" sz="2200" dirty="0"/>
          </a:p>
          <a:p>
            <a:pPr marL="0" indent="0">
              <a:buNone/>
            </a:pPr>
            <a:r>
              <a:rPr lang="en-CA" sz="2200" dirty="0"/>
              <a:t>The brain keeps us alive as it controls our heart beating and our breathing. </a:t>
            </a:r>
          </a:p>
        </p:txBody>
      </p:sp>
      <p:pic>
        <p:nvPicPr>
          <p:cNvPr id="8" name="Graphic 7" descr="Monitor with solid fill">
            <a:extLst>
              <a:ext uri="{FF2B5EF4-FFF2-40B4-BE49-F238E27FC236}">
                <a16:creationId xmlns:a16="http://schemas.microsoft.com/office/drawing/2014/main" id="{B580CEB5-FD24-4AE7-BD4E-47FDAFFDE7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11942" y="3277947"/>
            <a:ext cx="1474300" cy="1474300"/>
          </a:xfrm>
          <a:prstGeom prst="rect">
            <a:avLst/>
          </a:prstGeom>
        </p:spPr>
      </p:pic>
      <p:pic>
        <p:nvPicPr>
          <p:cNvPr id="12" name="Graphic 11" descr="Sort with solid fill">
            <a:extLst>
              <a:ext uri="{FF2B5EF4-FFF2-40B4-BE49-F238E27FC236}">
                <a16:creationId xmlns:a16="http://schemas.microsoft.com/office/drawing/2014/main" id="{C92F3D80-D46D-4F89-8F0C-CED8BCB939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24589" y="2433397"/>
            <a:ext cx="844550" cy="84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4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11663-3AC3-40BC-9029-CF61490B0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Activity: What did your brain do today?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CED7F-5F99-4EDC-82E0-0A298721B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CA" sz="1800" dirty="0"/>
              <a:t>Draw a picture of one of the things your brain helped you do today.</a:t>
            </a:r>
          </a:p>
          <a:p>
            <a:pPr>
              <a:buNone/>
            </a:pPr>
            <a:endParaRPr lang="en-CA" sz="1800" dirty="0"/>
          </a:p>
          <a:p>
            <a:pPr>
              <a:buNone/>
            </a:pPr>
            <a:r>
              <a:rPr lang="en-CA" sz="1800" dirty="0"/>
              <a:t>Write down 10 things your brain helped you do today; 5 things you do automatically and 5 you had to think about. </a:t>
            </a:r>
          </a:p>
          <a:p>
            <a:pPr>
              <a:buNone/>
            </a:pPr>
            <a:endParaRPr lang="en-CA" sz="1800" dirty="0"/>
          </a:p>
          <a:p>
            <a:pPr>
              <a:buNone/>
            </a:pPr>
            <a:r>
              <a:rPr lang="en-CA" sz="1800" dirty="0"/>
              <a:t>What if your brain didn’t remember to do one of these things?</a:t>
            </a:r>
          </a:p>
          <a:p>
            <a:pPr>
              <a:buNone/>
            </a:pPr>
            <a:endParaRPr lang="en-CA" sz="1800" dirty="0"/>
          </a:p>
          <a:p>
            <a:pPr>
              <a:buNone/>
            </a:pPr>
            <a:r>
              <a:rPr lang="en-CA" sz="1800" dirty="0"/>
              <a:t>Explain, in point form, what your brain had to do for you to drink a juice box.</a:t>
            </a:r>
          </a:p>
          <a:p>
            <a:pPr>
              <a:buNone/>
            </a:pPr>
            <a:endParaRPr lang="en-CA" sz="1800" dirty="0"/>
          </a:p>
          <a:p>
            <a:pPr>
              <a:buNone/>
            </a:pPr>
            <a:r>
              <a:rPr lang="en-CA" sz="1800" dirty="0"/>
              <a:t>Was there more to the act of drinking a juice box than you thought?</a:t>
            </a:r>
          </a:p>
          <a:p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3165784406"/>
      </p:ext>
    </p:extLst>
  </p:cSld>
  <p:clrMapOvr>
    <a:masterClrMapping/>
  </p:clrMapOvr>
</p:sld>
</file>

<file path=ppt/theme/theme1.xml><?xml version="1.0" encoding="utf-8"?>
<a:theme xmlns:a="http://schemas.openxmlformats.org/drawingml/2006/main" name="Brain Tumour 1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C9E5A3548E4F40B83440E29AAAA532" ma:contentTypeVersion="8" ma:contentTypeDescription="Create a new document." ma:contentTypeScope="" ma:versionID="50f96ba35a715351e3e4d8560ac7e609">
  <xsd:schema xmlns:xsd="http://www.w3.org/2001/XMLSchema" xmlns:xs="http://www.w3.org/2001/XMLSchema" xmlns:p="http://schemas.microsoft.com/office/2006/metadata/properties" xmlns:ns2="7e42611e-6980-4234-9f11-e06e14927a73" targetNamespace="http://schemas.microsoft.com/office/2006/metadata/properties" ma:root="true" ma:fieldsID="2a740c5288c42158a5df7fade525f097" ns2:_="">
    <xsd:import namespace="7e42611e-6980-4234-9f11-e06e14927a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42611e-6980-4234-9f11-e06e14927a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1FEEAF-AE74-432C-9424-381ECD95587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D7356B9-402C-4723-A6D8-E7B7EE46A8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48E63A-DD52-48F0-BB8F-D21F6FD8F0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e42611e-6980-4234-9f11-e06e14927a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Brain Tumour 101</Template>
  <TotalTime>5796</TotalTime>
  <Words>163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Palatino</vt:lpstr>
      <vt:lpstr>Brain Tumour 101</vt:lpstr>
      <vt:lpstr>PowerPoint Presentation</vt:lpstr>
      <vt:lpstr>PowerPoint Presentation</vt:lpstr>
      <vt:lpstr>Name some organs … </vt:lpstr>
      <vt:lpstr>What is a brain?</vt:lpstr>
      <vt:lpstr>Activity: What did your brain do today?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Brain Tumour Foundation of Canada</dc:title>
  <dc:creator>Janic Gorayeb</dc:creator>
  <cp:lastModifiedBy>Janic Gorayeb</cp:lastModifiedBy>
  <cp:revision>443</cp:revision>
  <cp:lastPrinted>2014-01-27T16:07:31Z</cp:lastPrinted>
  <dcterms:created xsi:type="dcterms:W3CDTF">2014-01-23T16:14:32Z</dcterms:created>
  <dcterms:modified xsi:type="dcterms:W3CDTF">2021-02-18T13:51:13Z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0x010100A0C9E5A3548E4F40B83440E29AAAA532</vt:lpwstr>
  </property>
</Properties>
</file>